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6" d="100"/>
          <a:sy n="66" d="100"/>
        </p:scale>
        <p:origin x="78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DF2D82B8-DCFF-4BBB-904C-102D71756B9B}"/>
              </a:ext>
            </a:extLst>
          </p:cNvPr>
          <p:cNvSpPr>
            <a:spLocks noEditPoints="1"/>
          </p:cNvSpPr>
          <p:nvPr/>
        </p:nvSpPr>
        <p:spPr bwMode="auto">
          <a:xfrm>
            <a:off x="675192" y="1937953"/>
            <a:ext cx="2639206" cy="994031"/>
          </a:xfrm>
          <a:custGeom>
            <a:avLst/>
            <a:gdLst>
              <a:gd name="T0" fmla="*/ 167 w 2363"/>
              <a:gd name="T1" fmla="*/ 212 h 890"/>
              <a:gd name="T2" fmla="*/ 41 w 2363"/>
              <a:gd name="T3" fmla="*/ 251 h 890"/>
              <a:gd name="T4" fmla="*/ 7 w 2363"/>
              <a:gd name="T5" fmla="*/ 283 h 890"/>
              <a:gd name="T6" fmla="*/ 7 w 2363"/>
              <a:gd name="T7" fmla="*/ 342 h 890"/>
              <a:gd name="T8" fmla="*/ 31 w 2363"/>
              <a:gd name="T9" fmla="*/ 347 h 890"/>
              <a:gd name="T10" fmla="*/ 16 w 2363"/>
              <a:gd name="T11" fmla="*/ 377 h 890"/>
              <a:gd name="T12" fmla="*/ 35 w 2363"/>
              <a:gd name="T13" fmla="*/ 377 h 890"/>
              <a:gd name="T14" fmla="*/ 55 w 2363"/>
              <a:gd name="T15" fmla="*/ 410 h 890"/>
              <a:gd name="T16" fmla="*/ 93 w 2363"/>
              <a:gd name="T17" fmla="*/ 594 h 890"/>
              <a:gd name="T18" fmla="*/ 152 w 2363"/>
              <a:gd name="T19" fmla="*/ 719 h 890"/>
              <a:gd name="T20" fmla="*/ 170 w 2363"/>
              <a:gd name="T21" fmla="*/ 761 h 890"/>
              <a:gd name="T22" fmla="*/ 230 w 2363"/>
              <a:gd name="T23" fmla="*/ 798 h 890"/>
              <a:gd name="T24" fmla="*/ 303 w 2363"/>
              <a:gd name="T25" fmla="*/ 798 h 890"/>
              <a:gd name="T26" fmla="*/ 479 w 2363"/>
              <a:gd name="T27" fmla="*/ 739 h 890"/>
              <a:gd name="T28" fmla="*/ 546 w 2363"/>
              <a:gd name="T29" fmla="*/ 774 h 890"/>
              <a:gd name="T30" fmla="*/ 602 w 2363"/>
              <a:gd name="T31" fmla="*/ 749 h 890"/>
              <a:gd name="T32" fmla="*/ 1073 w 2363"/>
              <a:gd name="T33" fmla="*/ 759 h 890"/>
              <a:gd name="T34" fmla="*/ 1128 w 2363"/>
              <a:gd name="T35" fmla="*/ 852 h 890"/>
              <a:gd name="T36" fmla="*/ 1245 w 2363"/>
              <a:gd name="T37" fmla="*/ 862 h 890"/>
              <a:gd name="T38" fmla="*/ 1321 w 2363"/>
              <a:gd name="T39" fmla="*/ 805 h 890"/>
              <a:gd name="T40" fmla="*/ 1373 w 2363"/>
              <a:gd name="T41" fmla="*/ 859 h 890"/>
              <a:gd name="T42" fmla="*/ 1463 w 2363"/>
              <a:gd name="T43" fmla="*/ 890 h 890"/>
              <a:gd name="T44" fmla="*/ 1583 w 2363"/>
              <a:gd name="T45" fmla="*/ 846 h 890"/>
              <a:gd name="T46" fmla="*/ 1648 w 2363"/>
              <a:gd name="T47" fmla="*/ 842 h 890"/>
              <a:gd name="T48" fmla="*/ 1752 w 2363"/>
              <a:gd name="T49" fmla="*/ 851 h 890"/>
              <a:gd name="T50" fmla="*/ 1815 w 2363"/>
              <a:gd name="T51" fmla="*/ 819 h 890"/>
              <a:gd name="T52" fmla="*/ 1920 w 2363"/>
              <a:gd name="T53" fmla="*/ 794 h 890"/>
              <a:gd name="T54" fmla="*/ 1930 w 2363"/>
              <a:gd name="T55" fmla="*/ 768 h 890"/>
              <a:gd name="T56" fmla="*/ 2312 w 2363"/>
              <a:gd name="T57" fmla="*/ 754 h 890"/>
              <a:gd name="T58" fmla="*/ 2337 w 2363"/>
              <a:gd name="T59" fmla="*/ 623 h 890"/>
              <a:gd name="T60" fmla="*/ 2187 w 2363"/>
              <a:gd name="T61" fmla="*/ 579 h 890"/>
              <a:gd name="T62" fmla="*/ 2121 w 2363"/>
              <a:gd name="T63" fmla="*/ 553 h 890"/>
              <a:gd name="T64" fmla="*/ 2104 w 2363"/>
              <a:gd name="T65" fmla="*/ 477 h 890"/>
              <a:gd name="T66" fmla="*/ 2142 w 2363"/>
              <a:gd name="T67" fmla="*/ 332 h 890"/>
              <a:gd name="T68" fmla="*/ 2106 w 2363"/>
              <a:gd name="T69" fmla="*/ 151 h 890"/>
              <a:gd name="T70" fmla="*/ 2091 w 2363"/>
              <a:gd name="T71" fmla="*/ 65 h 890"/>
              <a:gd name="T72" fmla="*/ 2021 w 2363"/>
              <a:gd name="T73" fmla="*/ 7 h 890"/>
              <a:gd name="T74" fmla="*/ 1418 w 2363"/>
              <a:gd name="T75" fmla="*/ 0 h 890"/>
              <a:gd name="T76" fmla="*/ 710 w 2363"/>
              <a:gd name="T77" fmla="*/ 90 h 890"/>
              <a:gd name="T78" fmla="*/ 790 w 2363"/>
              <a:gd name="T79" fmla="*/ 161 h 890"/>
              <a:gd name="T80" fmla="*/ 721 w 2363"/>
              <a:gd name="T81" fmla="*/ 206 h 890"/>
              <a:gd name="T82" fmla="*/ 681 w 2363"/>
              <a:gd name="T83" fmla="*/ 303 h 890"/>
              <a:gd name="T84" fmla="*/ 986 w 2363"/>
              <a:gd name="T85" fmla="*/ 714 h 890"/>
              <a:gd name="T86" fmla="*/ 112 w 2363"/>
              <a:gd name="T87" fmla="*/ 271 h 890"/>
              <a:gd name="T88" fmla="*/ 114 w 2363"/>
              <a:gd name="T89" fmla="*/ 338 h 890"/>
              <a:gd name="T90" fmla="*/ 75 w 2363"/>
              <a:gd name="T91" fmla="*/ 397 h 890"/>
              <a:gd name="T92" fmla="*/ 46 w 2363"/>
              <a:gd name="T93" fmla="*/ 337 h 890"/>
              <a:gd name="T94" fmla="*/ 56 w 2363"/>
              <a:gd name="T95" fmla="*/ 286 h 890"/>
              <a:gd name="T96" fmla="*/ 142 w 2363"/>
              <a:gd name="T97" fmla="*/ 276 h 890"/>
              <a:gd name="T98" fmla="*/ 679 w 2363"/>
              <a:gd name="T99" fmla="*/ 347 h 890"/>
              <a:gd name="T100" fmla="*/ 690 w 2363"/>
              <a:gd name="T101" fmla="*/ 412 h 890"/>
              <a:gd name="T102" fmla="*/ 659 w 2363"/>
              <a:gd name="T103" fmla="*/ 342 h 890"/>
              <a:gd name="T104" fmla="*/ 765 w 2363"/>
              <a:gd name="T105" fmla="*/ 523 h 890"/>
              <a:gd name="T106" fmla="*/ 735 w 2363"/>
              <a:gd name="T107" fmla="*/ 523 h 890"/>
              <a:gd name="T108" fmla="*/ 731 w 2363"/>
              <a:gd name="T109" fmla="*/ 492 h 890"/>
              <a:gd name="T110" fmla="*/ 2227 w 2363"/>
              <a:gd name="T111" fmla="*/ 744 h 890"/>
              <a:gd name="T112" fmla="*/ 2152 w 2363"/>
              <a:gd name="T113" fmla="*/ 724 h 8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363" h="890">
                <a:moveTo>
                  <a:pt x="664" y="327"/>
                </a:moveTo>
                <a:lnTo>
                  <a:pt x="644" y="327"/>
                </a:lnTo>
                <a:lnTo>
                  <a:pt x="644" y="246"/>
                </a:lnTo>
                <a:lnTo>
                  <a:pt x="579" y="206"/>
                </a:lnTo>
                <a:lnTo>
                  <a:pt x="313" y="206"/>
                </a:lnTo>
                <a:lnTo>
                  <a:pt x="172" y="211"/>
                </a:lnTo>
                <a:lnTo>
                  <a:pt x="172" y="211"/>
                </a:lnTo>
                <a:lnTo>
                  <a:pt x="167" y="212"/>
                </a:lnTo>
                <a:lnTo>
                  <a:pt x="157" y="215"/>
                </a:lnTo>
                <a:lnTo>
                  <a:pt x="151" y="219"/>
                </a:lnTo>
                <a:lnTo>
                  <a:pt x="146" y="221"/>
                </a:lnTo>
                <a:lnTo>
                  <a:pt x="141" y="226"/>
                </a:lnTo>
                <a:lnTo>
                  <a:pt x="137" y="231"/>
                </a:lnTo>
                <a:lnTo>
                  <a:pt x="132" y="241"/>
                </a:lnTo>
                <a:lnTo>
                  <a:pt x="51" y="241"/>
                </a:lnTo>
                <a:lnTo>
                  <a:pt x="41" y="251"/>
                </a:lnTo>
                <a:lnTo>
                  <a:pt x="41" y="271"/>
                </a:lnTo>
                <a:lnTo>
                  <a:pt x="21" y="271"/>
                </a:lnTo>
                <a:lnTo>
                  <a:pt x="21" y="271"/>
                </a:lnTo>
                <a:lnTo>
                  <a:pt x="19" y="271"/>
                </a:lnTo>
                <a:lnTo>
                  <a:pt x="16" y="273"/>
                </a:lnTo>
                <a:lnTo>
                  <a:pt x="14" y="274"/>
                </a:lnTo>
                <a:lnTo>
                  <a:pt x="10" y="278"/>
                </a:lnTo>
                <a:lnTo>
                  <a:pt x="7" y="283"/>
                </a:lnTo>
                <a:lnTo>
                  <a:pt x="4" y="291"/>
                </a:lnTo>
                <a:lnTo>
                  <a:pt x="1" y="301"/>
                </a:lnTo>
                <a:lnTo>
                  <a:pt x="1" y="301"/>
                </a:lnTo>
                <a:lnTo>
                  <a:pt x="0" y="313"/>
                </a:lnTo>
                <a:lnTo>
                  <a:pt x="0" y="323"/>
                </a:lnTo>
                <a:lnTo>
                  <a:pt x="1" y="330"/>
                </a:lnTo>
                <a:lnTo>
                  <a:pt x="4" y="337"/>
                </a:lnTo>
                <a:lnTo>
                  <a:pt x="7" y="342"/>
                </a:lnTo>
                <a:lnTo>
                  <a:pt x="10" y="344"/>
                </a:lnTo>
                <a:lnTo>
                  <a:pt x="14" y="344"/>
                </a:lnTo>
                <a:lnTo>
                  <a:pt x="16" y="342"/>
                </a:lnTo>
                <a:lnTo>
                  <a:pt x="16" y="342"/>
                </a:lnTo>
                <a:lnTo>
                  <a:pt x="21" y="332"/>
                </a:lnTo>
                <a:lnTo>
                  <a:pt x="26" y="318"/>
                </a:lnTo>
                <a:lnTo>
                  <a:pt x="31" y="301"/>
                </a:lnTo>
                <a:lnTo>
                  <a:pt x="31" y="347"/>
                </a:lnTo>
                <a:lnTo>
                  <a:pt x="31" y="347"/>
                </a:lnTo>
                <a:lnTo>
                  <a:pt x="28" y="350"/>
                </a:lnTo>
                <a:lnTo>
                  <a:pt x="20" y="359"/>
                </a:lnTo>
                <a:lnTo>
                  <a:pt x="18" y="366"/>
                </a:lnTo>
                <a:lnTo>
                  <a:pt x="15" y="371"/>
                </a:lnTo>
                <a:lnTo>
                  <a:pt x="15" y="374"/>
                </a:lnTo>
                <a:lnTo>
                  <a:pt x="15" y="376"/>
                </a:lnTo>
                <a:lnTo>
                  <a:pt x="16" y="377"/>
                </a:lnTo>
                <a:lnTo>
                  <a:pt x="16" y="377"/>
                </a:lnTo>
                <a:lnTo>
                  <a:pt x="20" y="378"/>
                </a:lnTo>
                <a:lnTo>
                  <a:pt x="23" y="378"/>
                </a:lnTo>
                <a:lnTo>
                  <a:pt x="30" y="376"/>
                </a:lnTo>
                <a:lnTo>
                  <a:pt x="34" y="373"/>
                </a:lnTo>
                <a:lnTo>
                  <a:pt x="36" y="372"/>
                </a:lnTo>
                <a:lnTo>
                  <a:pt x="36" y="372"/>
                </a:lnTo>
                <a:lnTo>
                  <a:pt x="35" y="377"/>
                </a:lnTo>
                <a:lnTo>
                  <a:pt x="34" y="388"/>
                </a:lnTo>
                <a:lnTo>
                  <a:pt x="34" y="394"/>
                </a:lnTo>
                <a:lnTo>
                  <a:pt x="35" y="399"/>
                </a:lnTo>
                <a:lnTo>
                  <a:pt x="38" y="405"/>
                </a:lnTo>
                <a:lnTo>
                  <a:pt x="39" y="406"/>
                </a:lnTo>
                <a:lnTo>
                  <a:pt x="41" y="407"/>
                </a:lnTo>
                <a:lnTo>
                  <a:pt x="41" y="407"/>
                </a:lnTo>
                <a:lnTo>
                  <a:pt x="55" y="410"/>
                </a:lnTo>
                <a:lnTo>
                  <a:pt x="72" y="411"/>
                </a:lnTo>
                <a:lnTo>
                  <a:pt x="92" y="412"/>
                </a:lnTo>
                <a:lnTo>
                  <a:pt x="92" y="432"/>
                </a:lnTo>
                <a:lnTo>
                  <a:pt x="102" y="437"/>
                </a:lnTo>
                <a:lnTo>
                  <a:pt x="102" y="578"/>
                </a:lnTo>
                <a:lnTo>
                  <a:pt x="102" y="578"/>
                </a:lnTo>
                <a:lnTo>
                  <a:pt x="97" y="587"/>
                </a:lnTo>
                <a:lnTo>
                  <a:pt x="93" y="594"/>
                </a:lnTo>
                <a:lnTo>
                  <a:pt x="92" y="598"/>
                </a:lnTo>
                <a:lnTo>
                  <a:pt x="92" y="598"/>
                </a:lnTo>
                <a:lnTo>
                  <a:pt x="92" y="611"/>
                </a:lnTo>
                <a:lnTo>
                  <a:pt x="92" y="634"/>
                </a:lnTo>
                <a:lnTo>
                  <a:pt x="92" y="668"/>
                </a:lnTo>
                <a:lnTo>
                  <a:pt x="102" y="683"/>
                </a:lnTo>
                <a:lnTo>
                  <a:pt x="102" y="719"/>
                </a:lnTo>
                <a:lnTo>
                  <a:pt x="152" y="719"/>
                </a:lnTo>
                <a:lnTo>
                  <a:pt x="152" y="719"/>
                </a:lnTo>
                <a:lnTo>
                  <a:pt x="156" y="737"/>
                </a:lnTo>
                <a:lnTo>
                  <a:pt x="158" y="751"/>
                </a:lnTo>
                <a:lnTo>
                  <a:pt x="161" y="756"/>
                </a:lnTo>
                <a:lnTo>
                  <a:pt x="162" y="759"/>
                </a:lnTo>
                <a:lnTo>
                  <a:pt x="162" y="759"/>
                </a:lnTo>
                <a:lnTo>
                  <a:pt x="164" y="760"/>
                </a:lnTo>
                <a:lnTo>
                  <a:pt x="170" y="761"/>
                </a:lnTo>
                <a:lnTo>
                  <a:pt x="182" y="763"/>
                </a:lnTo>
                <a:lnTo>
                  <a:pt x="197" y="764"/>
                </a:lnTo>
                <a:lnTo>
                  <a:pt x="197" y="764"/>
                </a:lnTo>
                <a:lnTo>
                  <a:pt x="200" y="770"/>
                </a:lnTo>
                <a:lnTo>
                  <a:pt x="203" y="776"/>
                </a:lnTo>
                <a:lnTo>
                  <a:pt x="210" y="784"/>
                </a:lnTo>
                <a:lnTo>
                  <a:pt x="219" y="792"/>
                </a:lnTo>
                <a:lnTo>
                  <a:pt x="230" y="798"/>
                </a:lnTo>
                <a:lnTo>
                  <a:pt x="236" y="800"/>
                </a:lnTo>
                <a:lnTo>
                  <a:pt x="244" y="803"/>
                </a:lnTo>
                <a:lnTo>
                  <a:pt x="252" y="804"/>
                </a:lnTo>
                <a:lnTo>
                  <a:pt x="262" y="804"/>
                </a:lnTo>
                <a:lnTo>
                  <a:pt x="262" y="804"/>
                </a:lnTo>
                <a:lnTo>
                  <a:pt x="280" y="803"/>
                </a:lnTo>
                <a:lnTo>
                  <a:pt x="294" y="802"/>
                </a:lnTo>
                <a:lnTo>
                  <a:pt x="303" y="798"/>
                </a:lnTo>
                <a:lnTo>
                  <a:pt x="310" y="793"/>
                </a:lnTo>
                <a:lnTo>
                  <a:pt x="314" y="788"/>
                </a:lnTo>
                <a:lnTo>
                  <a:pt x="318" y="781"/>
                </a:lnTo>
                <a:lnTo>
                  <a:pt x="323" y="769"/>
                </a:lnTo>
                <a:lnTo>
                  <a:pt x="333" y="749"/>
                </a:lnTo>
                <a:lnTo>
                  <a:pt x="393" y="749"/>
                </a:lnTo>
                <a:lnTo>
                  <a:pt x="398" y="739"/>
                </a:lnTo>
                <a:lnTo>
                  <a:pt x="479" y="739"/>
                </a:lnTo>
                <a:lnTo>
                  <a:pt x="479" y="739"/>
                </a:lnTo>
                <a:lnTo>
                  <a:pt x="485" y="744"/>
                </a:lnTo>
                <a:lnTo>
                  <a:pt x="492" y="750"/>
                </a:lnTo>
                <a:lnTo>
                  <a:pt x="501" y="756"/>
                </a:lnTo>
                <a:lnTo>
                  <a:pt x="512" y="763"/>
                </a:lnTo>
                <a:lnTo>
                  <a:pt x="526" y="769"/>
                </a:lnTo>
                <a:lnTo>
                  <a:pt x="540" y="773"/>
                </a:lnTo>
                <a:lnTo>
                  <a:pt x="546" y="774"/>
                </a:lnTo>
                <a:lnTo>
                  <a:pt x="554" y="774"/>
                </a:lnTo>
                <a:lnTo>
                  <a:pt x="554" y="774"/>
                </a:lnTo>
                <a:lnTo>
                  <a:pt x="568" y="773"/>
                </a:lnTo>
                <a:lnTo>
                  <a:pt x="578" y="769"/>
                </a:lnTo>
                <a:lnTo>
                  <a:pt x="587" y="764"/>
                </a:lnTo>
                <a:lnTo>
                  <a:pt x="594" y="759"/>
                </a:lnTo>
                <a:lnTo>
                  <a:pt x="599" y="754"/>
                </a:lnTo>
                <a:lnTo>
                  <a:pt x="602" y="749"/>
                </a:lnTo>
                <a:lnTo>
                  <a:pt x="604" y="744"/>
                </a:lnTo>
                <a:lnTo>
                  <a:pt x="745" y="744"/>
                </a:lnTo>
                <a:lnTo>
                  <a:pt x="750" y="754"/>
                </a:lnTo>
                <a:lnTo>
                  <a:pt x="865" y="764"/>
                </a:lnTo>
                <a:lnTo>
                  <a:pt x="1011" y="764"/>
                </a:lnTo>
                <a:lnTo>
                  <a:pt x="1071" y="754"/>
                </a:lnTo>
                <a:lnTo>
                  <a:pt x="1071" y="754"/>
                </a:lnTo>
                <a:lnTo>
                  <a:pt x="1073" y="759"/>
                </a:lnTo>
                <a:lnTo>
                  <a:pt x="1075" y="771"/>
                </a:lnTo>
                <a:lnTo>
                  <a:pt x="1081" y="790"/>
                </a:lnTo>
                <a:lnTo>
                  <a:pt x="1085" y="800"/>
                </a:lnTo>
                <a:lnTo>
                  <a:pt x="1091" y="812"/>
                </a:lnTo>
                <a:lnTo>
                  <a:pt x="1098" y="823"/>
                </a:lnTo>
                <a:lnTo>
                  <a:pt x="1107" y="833"/>
                </a:lnTo>
                <a:lnTo>
                  <a:pt x="1117" y="843"/>
                </a:lnTo>
                <a:lnTo>
                  <a:pt x="1128" y="852"/>
                </a:lnTo>
                <a:lnTo>
                  <a:pt x="1140" y="859"/>
                </a:lnTo>
                <a:lnTo>
                  <a:pt x="1156" y="864"/>
                </a:lnTo>
                <a:lnTo>
                  <a:pt x="1173" y="868"/>
                </a:lnTo>
                <a:lnTo>
                  <a:pt x="1192" y="869"/>
                </a:lnTo>
                <a:lnTo>
                  <a:pt x="1192" y="869"/>
                </a:lnTo>
                <a:lnTo>
                  <a:pt x="1211" y="868"/>
                </a:lnTo>
                <a:lnTo>
                  <a:pt x="1228" y="866"/>
                </a:lnTo>
                <a:lnTo>
                  <a:pt x="1245" y="862"/>
                </a:lnTo>
                <a:lnTo>
                  <a:pt x="1259" y="858"/>
                </a:lnTo>
                <a:lnTo>
                  <a:pt x="1271" y="852"/>
                </a:lnTo>
                <a:lnTo>
                  <a:pt x="1282" y="846"/>
                </a:lnTo>
                <a:lnTo>
                  <a:pt x="1292" y="839"/>
                </a:lnTo>
                <a:lnTo>
                  <a:pt x="1300" y="832"/>
                </a:lnTo>
                <a:lnTo>
                  <a:pt x="1307" y="824"/>
                </a:lnTo>
                <a:lnTo>
                  <a:pt x="1314" y="818"/>
                </a:lnTo>
                <a:lnTo>
                  <a:pt x="1321" y="805"/>
                </a:lnTo>
                <a:lnTo>
                  <a:pt x="1326" y="798"/>
                </a:lnTo>
                <a:lnTo>
                  <a:pt x="1328" y="794"/>
                </a:lnTo>
                <a:lnTo>
                  <a:pt x="1328" y="794"/>
                </a:lnTo>
                <a:lnTo>
                  <a:pt x="1334" y="809"/>
                </a:lnTo>
                <a:lnTo>
                  <a:pt x="1343" y="824"/>
                </a:lnTo>
                <a:lnTo>
                  <a:pt x="1356" y="842"/>
                </a:lnTo>
                <a:lnTo>
                  <a:pt x="1364" y="851"/>
                </a:lnTo>
                <a:lnTo>
                  <a:pt x="1373" y="859"/>
                </a:lnTo>
                <a:lnTo>
                  <a:pt x="1383" y="867"/>
                </a:lnTo>
                <a:lnTo>
                  <a:pt x="1393" y="874"/>
                </a:lnTo>
                <a:lnTo>
                  <a:pt x="1405" y="881"/>
                </a:lnTo>
                <a:lnTo>
                  <a:pt x="1418" y="886"/>
                </a:lnTo>
                <a:lnTo>
                  <a:pt x="1433" y="888"/>
                </a:lnTo>
                <a:lnTo>
                  <a:pt x="1448" y="890"/>
                </a:lnTo>
                <a:lnTo>
                  <a:pt x="1448" y="890"/>
                </a:lnTo>
                <a:lnTo>
                  <a:pt x="1463" y="890"/>
                </a:lnTo>
                <a:lnTo>
                  <a:pt x="1478" y="888"/>
                </a:lnTo>
                <a:lnTo>
                  <a:pt x="1492" y="886"/>
                </a:lnTo>
                <a:lnTo>
                  <a:pt x="1505" y="883"/>
                </a:lnTo>
                <a:lnTo>
                  <a:pt x="1527" y="877"/>
                </a:lnTo>
                <a:lnTo>
                  <a:pt x="1546" y="869"/>
                </a:lnTo>
                <a:lnTo>
                  <a:pt x="1562" y="861"/>
                </a:lnTo>
                <a:lnTo>
                  <a:pt x="1574" y="853"/>
                </a:lnTo>
                <a:lnTo>
                  <a:pt x="1583" y="846"/>
                </a:lnTo>
                <a:lnTo>
                  <a:pt x="1589" y="839"/>
                </a:lnTo>
                <a:lnTo>
                  <a:pt x="1589" y="839"/>
                </a:lnTo>
                <a:lnTo>
                  <a:pt x="1609" y="814"/>
                </a:lnTo>
                <a:lnTo>
                  <a:pt x="1609" y="814"/>
                </a:lnTo>
                <a:lnTo>
                  <a:pt x="1616" y="820"/>
                </a:lnTo>
                <a:lnTo>
                  <a:pt x="1624" y="827"/>
                </a:lnTo>
                <a:lnTo>
                  <a:pt x="1635" y="834"/>
                </a:lnTo>
                <a:lnTo>
                  <a:pt x="1648" y="842"/>
                </a:lnTo>
                <a:lnTo>
                  <a:pt x="1662" y="848"/>
                </a:lnTo>
                <a:lnTo>
                  <a:pt x="1678" y="853"/>
                </a:lnTo>
                <a:lnTo>
                  <a:pt x="1686" y="854"/>
                </a:lnTo>
                <a:lnTo>
                  <a:pt x="1694" y="854"/>
                </a:lnTo>
                <a:lnTo>
                  <a:pt x="1694" y="854"/>
                </a:lnTo>
                <a:lnTo>
                  <a:pt x="1723" y="853"/>
                </a:lnTo>
                <a:lnTo>
                  <a:pt x="1742" y="852"/>
                </a:lnTo>
                <a:lnTo>
                  <a:pt x="1752" y="851"/>
                </a:lnTo>
                <a:lnTo>
                  <a:pt x="1755" y="849"/>
                </a:lnTo>
                <a:lnTo>
                  <a:pt x="1755" y="849"/>
                </a:lnTo>
                <a:lnTo>
                  <a:pt x="1762" y="847"/>
                </a:lnTo>
                <a:lnTo>
                  <a:pt x="1780" y="841"/>
                </a:lnTo>
                <a:lnTo>
                  <a:pt x="1790" y="837"/>
                </a:lnTo>
                <a:lnTo>
                  <a:pt x="1800" y="832"/>
                </a:lnTo>
                <a:lnTo>
                  <a:pt x="1809" y="825"/>
                </a:lnTo>
                <a:lnTo>
                  <a:pt x="1815" y="819"/>
                </a:lnTo>
                <a:lnTo>
                  <a:pt x="1815" y="819"/>
                </a:lnTo>
                <a:lnTo>
                  <a:pt x="1835" y="793"/>
                </a:lnTo>
                <a:lnTo>
                  <a:pt x="1845" y="779"/>
                </a:lnTo>
                <a:lnTo>
                  <a:pt x="1850" y="814"/>
                </a:lnTo>
                <a:lnTo>
                  <a:pt x="1860" y="814"/>
                </a:lnTo>
                <a:lnTo>
                  <a:pt x="1865" y="809"/>
                </a:lnTo>
                <a:lnTo>
                  <a:pt x="1915" y="809"/>
                </a:lnTo>
                <a:lnTo>
                  <a:pt x="1920" y="794"/>
                </a:lnTo>
                <a:lnTo>
                  <a:pt x="1920" y="794"/>
                </a:lnTo>
                <a:lnTo>
                  <a:pt x="1925" y="793"/>
                </a:lnTo>
                <a:lnTo>
                  <a:pt x="1929" y="790"/>
                </a:lnTo>
                <a:lnTo>
                  <a:pt x="1930" y="790"/>
                </a:lnTo>
                <a:lnTo>
                  <a:pt x="1930" y="789"/>
                </a:lnTo>
                <a:lnTo>
                  <a:pt x="1930" y="789"/>
                </a:lnTo>
                <a:lnTo>
                  <a:pt x="1930" y="781"/>
                </a:lnTo>
                <a:lnTo>
                  <a:pt x="1930" y="768"/>
                </a:lnTo>
                <a:lnTo>
                  <a:pt x="1930" y="749"/>
                </a:lnTo>
                <a:lnTo>
                  <a:pt x="2051" y="749"/>
                </a:lnTo>
                <a:lnTo>
                  <a:pt x="2066" y="769"/>
                </a:lnTo>
                <a:lnTo>
                  <a:pt x="2021" y="769"/>
                </a:lnTo>
                <a:lnTo>
                  <a:pt x="2021" y="819"/>
                </a:lnTo>
                <a:lnTo>
                  <a:pt x="2076" y="819"/>
                </a:lnTo>
                <a:lnTo>
                  <a:pt x="2312" y="774"/>
                </a:lnTo>
                <a:lnTo>
                  <a:pt x="2312" y="754"/>
                </a:lnTo>
                <a:lnTo>
                  <a:pt x="2337" y="754"/>
                </a:lnTo>
                <a:lnTo>
                  <a:pt x="2337" y="699"/>
                </a:lnTo>
                <a:lnTo>
                  <a:pt x="2363" y="699"/>
                </a:lnTo>
                <a:lnTo>
                  <a:pt x="2363" y="623"/>
                </a:lnTo>
                <a:lnTo>
                  <a:pt x="2347" y="623"/>
                </a:lnTo>
                <a:lnTo>
                  <a:pt x="2347" y="553"/>
                </a:lnTo>
                <a:lnTo>
                  <a:pt x="2337" y="553"/>
                </a:lnTo>
                <a:lnTo>
                  <a:pt x="2337" y="623"/>
                </a:lnTo>
                <a:lnTo>
                  <a:pt x="2282" y="623"/>
                </a:lnTo>
                <a:lnTo>
                  <a:pt x="2282" y="608"/>
                </a:lnTo>
                <a:lnTo>
                  <a:pt x="2257" y="608"/>
                </a:lnTo>
                <a:lnTo>
                  <a:pt x="2237" y="543"/>
                </a:lnTo>
                <a:lnTo>
                  <a:pt x="2212" y="543"/>
                </a:lnTo>
                <a:lnTo>
                  <a:pt x="2212" y="583"/>
                </a:lnTo>
                <a:lnTo>
                  <a:pt x="2212" y="583"/>
                </a:lnTo>
                <a:lnTo>
                  <a:pt x="2187" y="579"/>
                </a:lnTo>
                <a:lnTo>
                  <a:pt x="2164" y="575"/>
                </a:lnTo>
                <a:lnTo>
                  <a:pt x="2142" y="573"/>
                </a:lnTo>
                <a:lnTo>
                  <a:pt x="2142" y="573"/>
                </a:lnTo>
                <a:lnTo>
                  <a:pt x="2136" y="572"/>
                </a:lnTo>
                <a:lnTo>
                  <a:pt x="2133" y="569"/>
                </a:lnTo>
                <a:lnTo>
                  <a:pt x="2129" y="567"/>
                </a:lnTo>
                <a:lnTo>
                  <a:pt x="2126" y="563"/>
                </a:lnTo>
                <a:lnTo>
                  <a:pt x="2121" y="553"/>
                </a:lnTo>
                <a:lnTo>
                  <a:pt x="2119" y="541"/>
                </a:lnTo>
                <a:lnTo>
                  <a:pt x="2118" y="531"/>
                </a:lnTo>
                <a:lnTo>
                  <a:pt x="2116" y="521"/>
                </a:lnTo>
                <a:lnTo>
                  <a:pt x="2116" y="513"/>
                </a:lnTo>
                <a:lnTo>
                  <a:pt x="2086" y="513"/>
                </a:lnTo>
                <a:lnTo>
                  <a:pt x="2086" y="513"/>
                </a:lnTo>
                <a:lnTo>
                  <a:pt x="2095" y="496"/>
                </a:lnTo>
                <a:lnTo>
                  <a:pt x="2104" y="477"/>
                </a:lnTo>
                <a:lnTo>
                  <a:pt x="2114" y="454"/>
                </a:lnTo>
                <a:lnTo>
                  <a:pt x="2124" y="426"/>
                </a:lnTo>
                <a:lnTo>
                  <a:pt x="2133" y="394"/>
                </a:lnTo>
                <a:lnTo>
                  <a:pt x="2136" y="379"/>
                </a:lnTo>
                <a:lnTo>
                  <a:pt x="2139" y="363"/>
                </a:lnTo>
                <a:lnTo>
                  <a:pt x="2140" y="347"/>
                </a:lnTo>
                <a:lnTo>
                  <a:pt x="2142" y="332"/>
                </a:lnTo>
                <a:lnTo>
                  <a:pt x="2142" y="332"/>
                </a:lnTo>
                <a:lnTo>
                  <a:pt x="2142" y="301"/>
                </a:lnTo>
                <a:lnTo>
                  <a:pt x="2139" y="271"/>
                </a:lnTo>
                <a:lnTo>
                  <a:pt x="2135" y="244"/>
                </a:lnTo>
                <a:lnTo>
                  <a:pt x="2130" y="219"/>
                </a:lnTo>
                <a:lnTo>
                  <a:pt x="2124" y="196"/>
                </a:lnTo>
                <a:lnTo>
                  <a:pt x="2119" y="177"/>
                </a:lnTo>
                <a:lnTo>
                  <a:pt x="2113" y="162"/>
                </a:lnTo>
                <a:lnTo>
                  <a:pt x="2106" y="151"/>
                </a:lnTo>
                <a:lnTo>
                  <a:pt x="2106" y="151"/>
                </a:lnTo>
                <a:lnTo>
                  <a:pt x="2098" y="141"/>
                </a:lnTo>
                <a:lnTo>
                  <a:pt x="2085" y="129"/>
                </a:lnTo>
                <a:lnTo>
                  <a:pt x="2070" y="117"/>
                </a:lnTo>
                <a:lnTo>
                  <a:pt x="2054" y="104"/>
                </a:lnTo>
                <a:lnTo>
                  <a:pt x="2023" y="84"/>
                </a:lnTo>
                <a:lnTo>
                  <a:pt x="2011" y="75"/>
                </a:lnTo>
                <a:lnTo>
                  <a:pt x="2091" y="65"/>
                </a:lnTo>
                <a:lnTo>
                  <a:pt x="2096" y="45"/>
                </a:lnTo>
                <a:lnTo>
                  <a:pt x="2036" y="35"/>
                </a:lnTo>
                <a:lnTo>
                  <a:pt x="2036" y="35"/>
                </a:lnTo>
                <a:lnTo>
                  <a:pt x="2035" y="31"/>
                </a:lnTo>
                <a:lnTo>
                  <a:pt x="2032" y="21"/>
                </a:lnTo>
                <a:lnTo>
                  <a:pt x="2028" y="16"/>
                </a:lnTo>
                <a:lnTo>
                  <a:pt x="2026" y="11"/>
                </a:lnTo>
                <a:lnTo>
                  <a:pt x="2021" y="7"/>
                </a:lnTo>
                <a:lnTo>
                  <a:pt x="2016" y="5"/>
                </a:lnTo>
                <a:lnTo>
                  <a:pt x="2016" y="5"/>
                </a:lnTo>
                <a:lnTo>
                  <a:pt x="2003" y="4"/>
                </a:lnTo>
                <a:lnTo>
                  <a:pt x="1981" y="4"/>
                </a:lnTo>
                <a:lnTo>
                  <a:pt x="1918" y="6"/>
                </a:lnTo>
                <a:lnTo>
                  <a:pt x="1830" y="10"/>
                </a:lnTo>
                <a:lnTo>
                  <a:pt x="1815" y="20"/>
                </a:lnTo>
                <a:lnTo>
                  <a:pt x="1418" y="0"/>
                </a:lnTo>
                <a:lnTo>
                  <a:pt x="1418" y="15"/>
                </a:lnTo>
                <a:lnTo>
                  <a:pt x="1383" y="15"/>
                </a:lnTo>
                <a:lnTo>
                  <a:pt x="1343" y="40"/>
                </a:lnTo>
                <a:lnTo>
                  <a:pt x="855" y="80"/>
                </a:lnTo>
                <a:lnTo>
                  <a:pt x="845" y="95"/>
                </a:lnTo>
                <a:lnTo>
                  <a:pt x="785" y="105"/>
                </a:lnTo>
                <a:lnTo>
                  <a:pt x="780" y="90"/>
                </a:lnTo>
                <a:lnTo>
                  <a:pt x="710" y="90"/>
                </a:lnTo>
                <a:lnTo>
                  <a:pt x="705" y="100"/>
                </a:lnTo>
                <a:lnTo>
                  <a:pt x="695" y="100"/>
                </a:lnTo>
                <a:lnTo>
                  <a:pt x="695" y="116"/>
                </a:lnTo>
                <a:lnTo>
                  <a:pt x="735" y="116"/>
                </a:lnTo>
                <a:lnTo>
                  <a:pt x="735" y="141"/>
                </a:lnTo>
                <a:lnTo>
                  <a:pt x="785" y="141"/>
                </a:lnTo>
                <a:lnTo>
                  <a:pt x="790" y="161"/>
                </a:lnTo>
                <a:lnTo>
                  <a:pt x="790" y="161"/>
                </a:lnTo>
                <a:lnTo>
                  <a:pt x="777" y="163"/>
                </a:lnTo>
                <a:lnTo>
                  <a:pt x="766" y="166"/>
                </a:lnTo>
                <a:lnTo>
                  <a:pt x="755" y="171"/>
                </a:lnTo>
                <a:lnTo>
                  <a:pt x="755" y="171"/>
                </a:lnTo>
                <a:lnTo>
                  <a:pt x="749" y="176"/>
                </a:lnTo>
                <a:lnTo>
                  <a:pt x="740" y="183"/>
                </a:lnTo>
                <a:lnTo>
                  <a:pt x="731" y="193"/>
                </a:lnTo>
                <a:lnTo>
                  <a:pt x="721" y="206"/>
                </a:lnTo>
                <a:lnTo>
                  <a:pt x="711" y="219"/>
                </a:lnTo>
                <a:lnTo>
                  <a:pt x="702" y="232"/>
                </a:lnTo>
                <a:lnTo>
                  <a:pt x="695" y="245"/>
                </a:lnTo>
                <a:lnTo>
                  <a:pt x="690" y="256"/>
                </a:lnTo>
                <a:lnTo>
                  <a:pt x="690" y="256"/>
                </a:lnTo>
                <a:lnTo>
                  <a:pt x="687" y="268"/>
                </a:lnTo>
                <a:lnTo>
                  <a:pt x="684" y="279"/>
                </a:lnTo>
                <a:lnTo>
                  <a:pt x="681" y="303"/>
                </a:lnTo>
                <a:lnTo>
                  <a:pt x="679" y="327"/>
                </a:lnTo>
                <a:lnTo>
                  <a:pt x="664" y="327"/>
                </a:lnTo>
                <a:close/>
                <a:moveTo>
                  <a:pt x="986" y="739"/>
                </a:moveTo>
                <a:lnTo>
                  <a:pt x="865" y="739"/>
                </a:lnTo>
                <a:lnTo>
                  <a:pt x="870" y="724"/>
                </a:lnTo>
                <a:lnTo>
                  <a:pt x="951" y="724"/>
                </a:lnTo>
                <a:lnTo>
                  <a:pt x="961" y="714"/>
                </a:lnTo>
                <a:lnTo>
                  <a:pt x="986" y="714"/>
                </a:lnTo>
                <a:lnTo>
                  <a:pt x="986" y="739"/>
                </a:lnTo>
                <a:close/>
                <a:moveTo>
                  <a:pt x="67" y="251"/>
                </a:moveTo>
                <a:lnTo>
                  <a:pt x="117" y="251"/>
                </a:lnTo>
                <a:lnTo>
                  <a:pt x="117" y="251"/>
                </a:lnTo>
                <a:lnTo>
                  <a:pt x="113" y="260"/>
                </a:lnTo>
                <a:lnTo>
                  <a:pt x="112" y="268"/>
                </a:lnTo>
                <a:lnTo>
                  <a:pt x="112" y="270"/>
                </a:lnTo>
                <a:lnTo>
                  <a:pt x="112" y="271"/>
                </a:lnTo>
                <a:lnTo>
                  <a:pt x="112" y="271"/>
                </a:lnTo>
                <a:lnTo>
                  <a:pt x="114" y="273"/>
                </a:lnTo>
                <a:lnTo>
                  <a:pt x="118" y="274"/>
                </a:lnTo>
                <a:lnTo>
                  <a:pt x="121" y="275"/>
                </a:lnTo>
                <a:lnTo>
                  <a:pt x="122" y="275"/>
                </a:lnTo>
                <a:lnTo>
                  <a:pt x="122" y="276"/>
                </a:lnTo>
                <a:lnTo>
                  <a:pt x="122" y="276"/>
                </a:lnTo>
                <a:lnTo>
                  <a:pt x="114" y="338"/>
                </a:lnTo>
                <a:lnTo>
                  <a:pt x="107" y="397"/>
                </a:lnTo>
                <a:lnTo>
                  <a:pt x="107" y="397"/>
                </a:lnTo>
                <a:lnTo>
                  <a:pt x="100" y="394"/>
                </a:lnTo>
                <a:lnTo>
                  <a:pt x="95" y="392"/>
                </a:lnTo>
                <a:lnTo>
                  <a:pt x="92" y="392"/>
                </a:lnTo>
                <a:lnTo>
                  <a:pt x="92" y="392"/>
                </a:lnTo>
                <a:lnTo>
                  <a:pt x="82" y="394"/>
                </a:lnTo>
                <a:lnTo>
                  <a:pt x="75" y="397"/>
                </a:lnTo>
                <a:lnTo>
                  <a:pt x="67" y="397"/>
                </a:lnTo>
                <a:lnTo>
                  <a:pt x="46" y="397"/>
                </a:lnTo>
                <a:lnTo>
                  <a:pt x="46" y="362"/>
                </a:lnTo>
                <a:lnTo>
                  <a:pt x="46" y="362"/>
                </a:lnTo>
                <a:lnTo>
                  <a:pt x="48" y="349"/>
                </a:lnTo>
                <a:lnTo>
                  <a:pt x="48" y="340"/>
                </a:lnTo>
                <a:lnTo>
                  <a:pt x="48" y="338"/>
                </a:lnTo>
                <a:lnTo>
                  <a:pt x="46" y="337"/>
                </a:lnTo>
                <a:lnTo>
                  <a:pt x="46" y="307"/>
                </a:lnTo>
                <a:lnTo>
                  <a:pt x="46" y="307"/>
                </a:lnTo>
                <a:lnTo>
                  <a:pt x="48" y="307"/>
                </a:lnTo>
                <a:lnTo>
                  <a:pt x="51" y="304"/>
                </a:lnTo>
                <a:lnTo>
                  <a:pt x="54" y="298"/>
                </a:lnTo>
                <a:lnTo>
                  <a:pt x="55" y="293"/>
                </a:lnTo>
                <a:lnTo>
                  <a:pt x="56" y="286"/>
                </a:lnTo>
                <a:lnTo>
                  <a:pt x="56" y="286"/>
                </a:lnTo>
                <a:lnTo>
                  <a:pt x="56" y="269"/>
                </a:lnTo>
                <a:lnTo>
                  <a:pt x="56" y="266"/>
                </a:lnTo>
                <a:lnTo>
                  <a:pt x="56" y="251"/>
                </a:lnTo>
                <a:lnTo>
                  <a:pt x="67" y="251"/>
                </a:lnTo>
                <a:close/>
                <a:moveTo>
                  <a:pt x="222" y="261"/>
                </a:moveTo>
                <a:lnTo>
                  <a:pt x="217" y="342"/>
                </a:lnTo>
                <a:lnTo>
                  <a:pt x="132" y="382"/>
                </a:lnTo>
                <a:lnTo>
                  <a:pt x="142" y="276"/>
                </a:lnTo>
                <a:lnTo>
                  <a:pt x="147" y="261"/>
                </a:lnTo>
                <a:lnTo>
                  <a:pt x="222" y="261"/>
                </a:lnTo>
                <a:close/>
                <a:moveTo>
                  <a:pt x="428" y="271"/>
                </a:moveTo>
                <a:lnTo>
                  <a:pt x="564" y="271"/>
                </a:lnTo>
                <a:lnTo>
                  <a:pt x="564" y="337"/>
                </a:lnTo>
                <a:lnTo>
                  <a:pt x="428" y="337"/>
                </a:lnTo>
                <a:lnTo>
                  <a:pt x="428" y="271"/>
                </a:lnTo>
                <a:close/>
                <a:moveTo>
                  <a:pt x="679" y="347"/>
                </a:moveTo>
                <a:lnTo>
                  <a:pt x="679" y="347"/>
                </a:lnTo>
                <a:lnTo>
                  <a:pt x="678" y="353"/>
                </a:lnTo>
                <a:lnTo>
                  <a:pt x="678" y="368"/>
                </a:lnTo>
                <a:lnTo>
                  <a:pt x="679" y="378"/>
                </a:lnTo>
                <a:lnTo>
                  <a:pt x="681" y="389"/>
                </a:lnTo>
                <a:lnTo>
                  <a:pt x="684" y="401"/>
                </a:lnTo>
                <a:lnTo>
                  <a:pt x="690" y="412"/>
                </a:lnTo>
                <a:lnTo>
                  <a:pt x="690" y="412"/>
                </a:lnTo>
                <a:lnTo>
                  <a:pt x="711" y="449"/>
                </a:lnTo>
                <a:lnTo>
                  <a:pt x="720" y="462"/>
                </a:lnTo>
                <a:lnTo>
                  <a:pt x="715" y="503"/>
                </a:lnTo>
                <a:lnTo>
                  <a:pt x="679" y="503"/>
                </a:lnTo>
                <a:lnTo>
                  <a:pt x="664" y="347"/>
                </a:lnTo>
                <a:lnTo>
                  <a:pt x="679" y="347"/>
                </a:lnTo>
                <a:close/>
                <a:moveTo>
                  <a:pt x="649" y="342"/>
                </a:moveTo>
                <a:lnTo>
                  <a:pt x="659" y="342"/>
                </a:lnTo>
                <a:lnTo>
                  <a:pt x="659" y="508"/>
                </a:lnTo>
                <a:lnTo>
                  <a:pt x="639" y="508"/>
                </a:lnTo>
                <a:lnTo>
                  <a:pt x="639" y="342"/>
                </a:lnTo>
                <a:lnTo>
                  <a:pt x="649" y="342"/>
                </a:lnTo>
                <a:close/>
                <a:moveTo>
                  <a:pt x="735" y="487"/>
                </a:moveTo>
                <a:lnTo>
                  <a:pt x="735" y="487"/>
                </a:lnTo>
                <a:lnTo>
                  <a:pt x="747" y="503"/>
                </a:lnTo>
                <a:lnTo>
                  <a:pt x="765" y="523"/>
                </a:lnTo>
                <a:lnTo>
                  <a:pt x="765" y="523"/>
                </a:lnTo>
                <a:lnTo>
                  <a:pt x="770" y="529"/>
                </a:lnTo>
                <a:lnTo>
                  <a:pt x="775" y="535"/>
                </a:lnTo>
                <a:lnTo>
                  <a:pt x="780" y="543"/>
                </a:lnTo>
                <a:lnTo>
                  <a:pt x="780" y="553"/>
                </a:lnTo>
                <a:lnTo>
                  <a:pt x="720" y="548"/>
                </a:lnTo>
                <a:lnTo>
                  <a:pt x="720" y="528"/>
                </a:lnTo>
                <a:lnTo>
                  <a:pt x="735" y="523"/>
                </a:lnTo>
                <a:lnTo>
                  <a:pt x="735" y="523"/>
                </a:lnTo>
                <a:lnTo>
                  <a:pt x="733" y="514"/>
                </a:lnTo>
                <a:lnTo>
                  <a:pt x="731" y="506"/>
                </a:lnTo>
                <a:lnTo>
                  <a:pt x="730" y="503"/>
                </a:lnTo>
                <a:lnTo>
                  <a:pt x="730" y="503"/>
                </a:lnTo>
                <a:lnTo>
                  <a:pt x="730" y="501"/>
                </a:lnTo>
                <a:lnTo>
                  <a:pt x="730" y="499"/>
                </a:lnTo>
                <a:lnTo>
                  <a:pt x="731" y="492"/>
                </a:lnTo>
                <a:lnTo>
                  <a:pt x="733" y="489"/>
                </a:lnTo>
                <a:lnTo>
                  <a:pt x="733" y="487"/>
                </a:lnTo>
                <a:lnTo>
                  <a:pt x="735" y="487"/>
                </a:lnTo>
                <a:lnTo>
                  <a:pt x="735" y="487"/>
                </a:lnTo>
                <a:close/>
                <a:moveTo>
                  <a:pt x="2212" y="714"/>
                </a:moveTo>
                <a:lnTo>
                  <a:pt x="2262" y="709"/>
                </a:lnTo>
                <a:lnTo>
                  <a:pt x="2262" y="744"/>
                </a:lnTo>
                <a:lnTo>
                  <a:pt x="2227" y="744"/>
                </a:lnTo>
                <a:lnTo>
                  <a:pt x="2212" y="729"/>
                </a:lnTo>
                <a:lnTo>
                  <a:pt x="2212" y="714"/>
                </a:lnTo>
                <a:close/>
                <a:moveTo>
                  <a:pt x="2152" y="724"/>
                </a:moveTo>
                <a:lnTo>
                  <a:pt x="2177" y="754"/>
                </a:lnTo>
                <a:lnTo>
                  <a:pt x="2116" y="764"/>
                </a:lnTo>
                <a:lnTo>
                  <a:pt x="2116" y="744"/>
                </a:lnTo>
                <a:lnTo>
                  <a:pt x="2131" y="724"/>
                </a:lnTo>
                <a:lnTo>
                  <a:pt x="2152" y="724"/>
                </a:lnTo>
                <a:close/>
                <a:moveTo>
                  <a:pt x="2277" y="704"/>
                </a:moveTo>
                <a:lnTo>
                  <a:pt x="2302" y="704"/>
                </a:lnTo>
                <a:lnTo>
                  <a:pt x="2297" y="734"/>
                </a:lnTo>
                <a:lnTo>
                  <a:pt x="2277" y="719"/>
                </a:lnTo>
                <a:lnTo>
                  <a:pt x="2277" y="70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11">
            <a:extLst>
              <a:ext uri="{FF2B5EF4-FFF2-40B4-BE49-F238E27FC236}">
                <a16:creationId xmlns:a16="http://schemas.microsoft.com/office/drawing/2014/main" id="{2F61E793-CE97-4BBA-BE9E-8E9C47ECA614}"/>
              </a:ext>
            </a:extLst>
          </p:cNvPr>
          <p:cNvSpPr>
            <a:spLocks noEditPoints="1"/>
          </p:cNvSpPr>
          <p:nvPr/>
        </p:nvSpPr>
        <p:spPr bwMode="auto">
          <a:xfrm>
            <a:off x="3726768" y="4434762"/>
            <a:ext cx="2452464" cy="1514953"/>
          </a:xfrm>
          <a:custGeom>
            <a:avLst/>
            <a:gdLst>
              <a:gd name="T0" fmla="*/ 170 w 1839"/>
              <a:gd name="T1" fmla="*/ 284 h 1136"/>
              <a:gd name="T2" fmla="*/ 165 w 1839"/>
              <a:gd name="T3" fmla="*/ 297 h 1136"/>
              <a:gd name="T4" fmla="*/ 133 w 1839"/>
              <a:gd name="T5" fmla="*/ 465 h 1136"/>
              <a:gd name="T6" fmla="*/ 115 w 1839"/>
              <a:gd name="T7" fmla="*/ 489 h 1136"/>
              <a:gd name="T8" fmla="*/ 10 w 1839"/>
              <a:gd name="T9" fmla="*/ 562 h 1136"/>
              <a:gd name="T10" fmla="*/ 1 w 1839"/>
              <a:gd name="T11" fmla="*/ 577 h 1136"/>
              <a:gd name="T12" fmla="*/ 8 w 1839"/>
              <a:gd name="T13" fmla="*/ 676 h 1136"/>
              <a:gd name="T14" fmla="*/ 83 w 1839"/>
              <a:gd name="T15" fmla="*/ 904 h 1136"/>
              <a:gd name="T16" fmla="*/ 86 w 1839"/>
              <a:gd name="T17" fmla="*/ 950 h 1136"/>
              <a:gd name="T18" fmla="*/ 92 w 1839"/>
              <a:gd name="T19" fmla="*/ 970 h 1136"/>
              <a:gd name="T20" fmla="*/ 123 w 1839"/>
              <a:gd name="T21" fmla="*/ 980 h 1136"/>
              <a:gd name="T22" fmla="*/ 141 w 1839"/>
              <a:gd name="T23" fmla="*/ 982 h 1136"/>
              <a:gd name="T24" fmla="*/ 167 w 1839"/>
              <a:gd name="T25" fmla="*/ 1029 h 1136"/>
              <a:gd name="T26" fmla="*/ 210 w 1839"/>
              <a:gd name="T27" fmla="*/ 1034 h 1136"/>
              <a:gd name="T28" fmla="*/ 224 w 1839"/>
              <a:gd name="T29" fmla="*/ 1017 h 1136"/>
              <a:gd name="T30" fmla="*/ 272 w 1839"/>
              <a:gd name="T31" fmla="*/ 1032 h 1136"/>
              <a:gd name="T32" fmla="*/ 287 w 1839"/>
              <a:gd name="T33" fmla="*/ 1055 h 1136"/>
              <a:gd name="T34" fmla="*/ 323 w 1839"/>
              <a:gd name="T35" fmla="*/ 1057 h 1136"/>
              <a:gd name="T36" fmla="*/ 347 w 1839"/>
              <a:gd name="T37" fmla="*/ 1039 h 1136"/>
              <a:gd name="T38" fmla="*/ 593 w 1839"/>
              <a:gd name="T39" fmla="*/ 1034 h 1136"/>
              <a:gd name="T40" fmla="*/ 621 w 1839"/>
              <a:gd name="T41" fmla="*/ 1091 h 1136"/>
              <a:gd name="T42" fmla="*/ 650 w 1839"/>
              <a:gd name="T43" fmla="*/ 1111 h 1136"/>
              <a:gd name="T44" fmla="*/ 704 w 1839"/>
              <a:gd name="T45" fmla="*/ 1107 h 1136"/>
              <a:gd name="T46" fmla="*/ 730 w 1839"/>
              <a:gd name="T47" fmla="*/ 1087 h 1136"/>
              <a:gd name="T48" fmla="*/ 753 w 1839"/>
              <a:gd name="T49" fmla="*/ 1112 h 1136"/>
              <a:gd name="T50" fmla="*/ 802 w 1839"/>
              <a:gd name="T51" fmla="*/ 1129 h 1136"/>
              <a:gd name="T52" fmla="*/ 869 w 1839"/>
              <a:gd name="T53" fmla="*/ 1119 h 1136"/>
              <a:gd name="T54" fmla="*/ 893 w 1839"/>
              <a:gd name="T55" fmla="*/ 1105 h 1136"/>
              <a:gd name="T56" fmla="*/ 931 w 1839"/>
              <a:gd name="T57" fmla="*/ 1062 h 1136"/>
              <a:gd name="T58" fmla="*/ 941 w 1839"/>
              <a:gd name="T59" fmla="*/ 1051 h 1136"/>
              <a:gd name="T60" fmla="*/ 986 w 1839"/>
              <a:gd name="T61" fmla="*/ 1092 h 1136"/>
              <a:gd name="T62" fmla="*/ 1029 w 1839"/>
              <a:gd name="T63" fmla="*/ 1102 h 1136"/>
              <a:gd name="T64" fmla="*/ 1073 w 1839"/>
              <a:gd name="T65" fmla="*/ 1099 h 1136"/>
              <a:gd name="T66" fmla="*/ 1097 w 1839"/>
              <a:gd name="T67" fmla="*/ 1097 h 1136"/>
              <a:gd name="T68" fmla="*/ 1245 w 1839"/>
              <a:gd name="T69" fmla="*/ 1135 h 1136"/>
              <a:gd name="T70" fmla="*/ 1333 w 1839"/>
              <a:gd name="T71" fmla="*/ 1122 h 1136"/>
              <a:gd name="T72" fmla="*/ 1349 w 1839"/>
              <a:gd name="T73" fmla="*/ 1063 h 1136"/>
              <a:gd name="T74" fmla="*/ 1374 w 1839"/>
              <a:gd name="T75" fmla="*/ 1044 h 1136"/>
              <a:gd name="T76" fmla="*/ 1746 w 1839"/>
              <a:gd name="T77" fmla="*/ 1070 h 1136"/>
              <a:gd name="T78" fmla="*/ 1713 w 1839"/>
              <a:gd name="T79" fmla="*/ 929 h 1136"/>
              <a:gd name="T80" fmla="*/ 1824 w 1839"/>
              <a:gd name="T81" fmla="*/ 909 h 1136"/>
              <a:gd name="T82" fmla="*/ 1827 w 1839"/>
              <a:gd name="T83" fmla="*/ 872 h 1136"/>
              <a:gd name="T84" fmla="*/ 1835 w 1839"/>
              <a:gd name="T85" fmla="*/ 860 h 1136"/>
              <a:gd name="T86" fmla="*/ 1245 w 1839"/>
              <a:gd name="T87" fmla="*/ 968 h 1136"/>
              <a:gd name="T88" fmla="*/ 1795 w 1839"/>
              <a:gd name="T89" fmla="*/ 909 h 1136"/>
              <a:gd name="T90" fmla="*/ 68 w 1839"/>
              <a:gd name="T91" fmla="*/ 699 h 1136"/>
              <a:gd name="T92" fmla="*/ 42 w 1839"/>
              <a:gd name="T93" fmla="*/ 664 h 1136"/>
              <a:gd name="T94" fmla="*/ 57 w 1839"/>
              <a:gd name="T95" fmla="*/ 583 h 1136"/>
              <a:gd name="T96" fmla="*/ 66 w 1839"/>
              <a:gd name="T97" fmla="*/ 588 h 1136"/>
              <a:gd name="T98" fmla="*/ 83 w 1839"/>
              <a:gd name="T99" fmla="*/ 578 h 1136"/>
              <a:gd name="T100" fmla="*/ 136 w 1839"/>
              <a:gd name="T101" fmla="*/ 577 h 1136"/>
              <a:gd name="T102" fmla="*/ 132 w 1839"/>
              <a:gd name="T103" fmla="*/ 763 h 1136"/>
              <a:gd name="T104" fmla="*/ 109 w 1839"/>
              <a:gd name="T105" fmla="*/ 767 h 1136"/>
              <a:gd name="T106" fmla="*/ 94 w 1839"/>
              <a:gd name="T107" fmla="*/ 772 h 1136"/>
              <a:gd name="T108" fmla="*/ 101 w 1839"/>
              <a:gd name="T109" fmla="*/ 600 h 1136"/>
              <a:gd name="T110" fmla="*/ 108 w 1839"/>
              <a:gd name="T111" fmla="*/ 583 h 1136"/>
              <a:gd name="T112" fmla="*/ 153 w 1839"/>
              <a:gd name="T113" fmla="*/ 548 h 1136"/>
              <a:gd name="T114" fmla="*/ 166 w 1839"/>
              <a:gd name="T115" fmla="*/ 548 h 1136"/>
              <a:gd name="T116" fmla="*/ 167 w 1839"/>
              <a:gd name="T117" fmla="*/ 650 h 1136"/>
              <a:gd name="T118" fmla="*/ 164 w 1839"/>
              <a:gd name="T119" fmla="*/ 671 h 1136"/>
              <a:gd name="T120" fmla="*/ 147 w 1839"/>
              <a:gd name="T121" fmla="*/ 664 h 1136"/>
              <a:gd name="T122" fmla="*/ 148 w 1839"/>
              <a:gd name="T123" fmla="*/ 580 h 1136"/>
              <a:gd name="T124" fmla="*/ 153 w 1839"/>
              <a:gd name="T125" fmla="*/ 548 h 1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839" h="1136">
                <a:moveTo>
                  <a:pt x="1784" y="15"/>
                </a:moveTo>
                <a:lnTo>
                  <a:pt x="1152" y="0"/>
                </a:lnTo>
                <a:lnTo>
                  <a:pt x="171" y="286"/>
                </a:lnTo>
                <a:lnTo>
                  <a:pt x="171" y="286"/>
                </a:lnTo>
                <a:lnTo>
                  <a:pt x="170" y="284"/>
                </a:lnTo>
                <a:lnTo>
                  <a:pt x="167" y="284"/>
                </a:lnTo>
                <a:lnTo>
                  <a:pt x="166" y="284"/>
                </a:lnTo>
                <a:lnTo>
                  <a:pt x="166" y="287"/>
                </a:lnTo>
                <a:lnTo>
                  <a:pt x="165" y="297"/>
                </a:lnTo>
                <a:lnTo>
                  <a:pt x="165" y="297"/>
                </a:lnTo>
                <a:lnTo>
                  <a:pt x="167" y="382"/>
                </a:lnTo>
                <a:lnTo>
                  <a:pt x="171" y="451"/>
                </a:lnTo>
                <a:lnTo>
                  <a:pt x="171" y="451"/>
                </a:lnTo>
                <a:lnTo>
                  <a:pt x="150" y="459"/>
                </a:lnTo>
                <a:lnTo>
                  <a:pt x="133" y="465"/>
                </a:lnTo>
                <a:lnTo>
                  <a:pt x="127" y="469"/>
                </a:lnTo>
                <a:lnTo>
                  <a:pt x="123" y="473"/>
                </a:lnTo>
                <a:lnTo>
                  <a:pt x="123" y="473"/>
                </a:lnTo>
                <a:lnTo>
                  <a:pt x="118" y="482"/>
                </a:lnTo>
                <a:lnTo>
                  <a:pt x="115" y="489"/>
                </a:lnTo>
                <a:lnTo>
                  <a:pt x="115" y="489"/>
                </a:lnTo>
                <a:lnTo>
                  <a:pt x="109" y="518"/>
                </a:lnTo>
                <a:lnTo>
                  <a:pt x="106" y="542"/>
                </a:lnTo>
                <a:lnTo>
                  <a:pt x="68" y="562"/>
                </a:lnTo>
                <a:lnTo>
                  <a:pt x="10" y="562"/>
                </a:lnTo>
                <a:lnTo>
                  <a:pt x="4" y="568"/>
                </a:lnTo>
                <a:lnTo>
                  <a:pt x="4" y="568"/>
                </a:lnTo>
                <a:lnTo>
                  <a:pt x="4" y="570"/>
                </a:lnTo>
                <a:lnTo>
                  <a:pt x="1" y="577"/>
                </a:lnTo>
                <a:lnTo>
                  <a:pt x="1" y="577"/>
                </a:lnTo>
                <a:lnTo>
                  <a:pt x="0" y="583"/>
                </a:lnTo>
                <a:lnTo>
                  <a:pt x="0" y="595"/>
                </a:lnTo>
                <a:lnTo>
                  <a:pt x="0" y="626"/>
                </a:lnTo>
                <a:lnTo>
                  <a:pt x="1" y="670"/>
                </a:lnTo>
                <a:lnTo>
                  <a:pt x="8" y="676"/>
                </a:lnTo>
                <a:lnTo>
                  <a:pt x="39" y="676"/>
                </a:lnTo>
                <a:lnTo>
                  <a:pt x="66" y="705"/>
                </a:lnTo>
                <a:lnTo>
                  <a:pt x="83" y="705"/>
                </a:lnTo>
                <a:lnTo>
                  <a:pt x="83" y="904"/>
                </a:lnTo>
                <a:lnTo>
                  <a:pt x="83" y="904"/>
                </a:lnTo>
                <a:lnTo>
                  <a:pt x="84" y="909"/>
                </a:lnTo>
                <a:lnTo>
                  <a:pt x="86" y="918"/>
                </a:lnTo>
                <a:lnTo>
                  <a:pt x="86" y="918"/>
                </a:lnTo>
                <a:lnTo>
                  <a:pt x="86" y="931"/>
                </a:lnTo>
                <a:lnTo>
                  <a:pt x="86" y="950"/>
                </a:lnTo>
                <a:lnTo>
                  <a:pt x="86" y="950"/>
                </a:lnTo>
                <a:lnTo>
                  <a:pt x="88" y="963"/>
                </a:lnTo>
                <a:lnTo>
                  <a:pt x="91" y="968"/>
                </a:lnTo>
                <a:lnTo>
                  <a:pt x="92" y="970"/>
                </a:lnTo>
                <a:lnTo>
                  <a:pt x="92" y="970"/>
                </a:lnTo>
                <a:lnTo>
                  <a:pt x="104" y="977"/>
                </a:lnTo>
                <a:lnTo>
                  <a:pt x="113" y="980"/>
                </a:lnTo>
                <a:lnTo>
                  <a:pt x="118" y="982"/>
                </a:lnTo>
                <a:lnTo>
                  <a:pt x="118" y="982"/>
                </a:lnTo>
                <a:lnTo>
                  <a:pt x="123" y="980"/>
                </a:lnTo>
                <a:lnTo>
                  <a:pt x="127" y="979"/>
                </a:lnTo>
                <a:lnTo>
                  <a:pt x="127" y="973"/>
                </a:lnTo>
                <a:lnTo>
                  <a:pt x="138" y="973"/>
                </a:lnTo>
                <a:lnTo>
                  <a:pt x="138" y="973"/>
                </a:lnTo>
                <a:lnTo>
                  <a:pt x="141" y="982"/>
                </a:lnTo>
                <a:lnTo>
                  <a:pt x="147" y="1001"/>
                </a:lnTo>
                <a:lnTo>
                  <a:pt x="152" y="1011"/>
                </a:lnTo>
                <a:lnTo>
                  <a:pt x="157" y="1019"/>
                </a:lnTo>
                <a:lnTo>
                  <a:pt x="164" y="1027"/>
                </a:lnTo>
                <a:lnTo>
                  <a:pt x="167" y="1029"/>
                </a:lnTo>
                <a:lnTo>
                  <a:pt x="171" y="1032"/>
                </a:lnTo>
                <a:lnTo>
                  <a:pt x="171" y="1032"/>
                </a:lnTo>
                <a:lnTo>
                  <a:pt x="185" y="1034"/>
                </a:lnTo>
                <a:lnTo>
                  <a:pt x="199" y="1036"/>
                </a:lnTo>
                <a:lnTo>
                  <a:pt x="210" y="1034"/>
                </a:lnTo>
                <a:lnTo>
                  <a:pt x="214" y="1033"/>
                </a:lnTo>
                <a:lnTo>
                  <a:pt x="218" y="1032"/>
                </a:lnTo>
                <a:lnTo>
                  <a:pt x="218" y="1032"/>
                </a:lnTo>
                <a:lnTo>
                  <a:pt x="221" y="1024"/>
                </a:lnTo>
                <a:lnTo>
                  <a:pt x="224" y="1017"/>
                </a:lnTo>
                <a:lnTo>
                  <a:pt x="226" y="1008"/>
                </a:lnTo>
                <a:lnTo>
                  <a:pt x="267" y="1014"/>
                </a:lnTo>
                <a:lnTo>
                  <a:pt x="267" y="1014"/>
                </a:lnTo>
                <a:lnTo>
                  <a:pt x="268" y="1019"/>
                </a:lnTo>
                <a:lnTo>
                  <a:pt x="272" y="1032"/>
                </a:lnTo>
                <a:lnTo>
                  <a:pt x="274" y="1038"/>
                </a:lnTo>
                <a:lnTo>
                  <a:pt x="278" y="1046"/>
                </a:lnTo>
                <a:lnTo>
                  <a:pt x="282" y="1051"/>
                </a:lnTo>
                <a:lnTo>
                  <a:pt x="287" y="1055"/>
                </a:lnTo>
                <a:lnTo>
                  <a:pt x="287" y="1055"/>
                </a:lnTo>
                <a:lnTo>
                  <a:pt x="298" y="1058"/>
                </a:lnTo>
                <a:lnTo>
                  <a:pt x="304" y="1060"/>
                </a:lnTo>
                <a:lnTo>
                  <a:pt x="310" y="1060"/>
                </a:lnTo>
                <a:lnTo>
                  <a:pt x="317" y="1060"/>
                </a:lnTo>
                <a:lnTo>
                  <a:pt x="323" y="1057"/>
                </a:lnTo>
                <a:lnTo>
                  <a:pt x="329" y="1056"/>
                </a:lnTo>
                <a:lnTo>
                  <a:pt x="337" y="1052"/>
                </a:lnTo>
                <a:lnTo>
                  <a:pt x="337" y="1052"/>
                </a:lnTo>
                <a:lnTo>
                  <a:pt x="342" y="1047"/>
                </a:lnTo>
                <a:lnTo>
                  <a:pt x="347" y="1039"/>
                </a:lnTo>
                <a:lnTo>
                  <a:pt x="349" y="1031"/>
                </a:lnTo>
                <a:lnTo>
                  <a:pt x="352" y="1022"/>
                </a:lnTo>
                <a:lnTo>
                  <a:pt x="353" y="1006"/>
                </a:lnTo>
                <a:lnTo>
                  <a:pt x="354" y="999"/>
                </a:lnTo>
                <a:lnTo>
                  <a:pt x="593" y="1034"/>
                </a:lnTo>
                <a:lnTo>
                  <a:pt x="593" y="1034"/>
                </a:lnTo>
                <a:lnTo>
                  <a:pt x="596" y="1044"/>
                </a:lnTo>
                <a:lnTo>
                  <a:pt x="606" y="1066"/>
                </a:lnTo>
                <a:lnTo>
                  <a:pt x="612" y="1078"/>
                </a:lnTo>
                <a:lnTo>
                  <a:pt x="621" y="1091"/>
                </a:lnTo>
                <a:lnTo>
                  <a:pt x="629" y="1100"/>
                </a:lnTo>
                <a:lnTo>
                  <a:pt x="635" y="1105"/>
                </a:lnTo>
                <a:lnTo>
                  <a:pt x="640" y="1107"/>
                </a:lnTo>
                <a:lnTo>
                  <a:pt x="640" y="1107"/>
                </a:lnTo>
                <a:lnTo>
                  <a:pt x="650" y="1111"/>
                </a:lnTo>
                <a:lnTo>
                  <a:pt x="660" y="1114"/>
                </a:lnTo>
                <a:lnTo>
                  <a:pt x="668" y="1114"/>
                </a:lnTo>
                <a:lnTo>
                  <a:pt x="676" y="1114"/>
                </a:lnTo>
                <a:lnTo>
                  <a:pt x="691" y="1111"/>
                </a:lnTo>
                <a:lnTo>
                  <a:pt x="704" y="1107"/>
                </a:lnTo>
                <a:lnTo>
                  <a:pt x="704" y="1107"/>
                </a:lnTo>
                <a:lnTo>
                  <a:pt x="709" y="1105"/>
                </a:lnTo>
                <a:lnTo>
                  <a:pt x="714" y="1102"/>
                </a:lnTo>
                <a:lnTo>
                  <a:pt x="722" y="1095"/>
                </a:lnTo>
                <a:lnTo>
                  <a:pt x="730" y="1087"/>
                </a:lnTo>
                <a:lnTo>
                  <a:pt x="730" y="1087"/>
                </a:lnTo>
                <a:lnTo>
                  <a:pt x="734" y="1092"/>
                </a:lnTo>
                <a:lnTo>
                  <a:pt x="739" y="1099"/>
                </a:lnTo>
                <a:lnTo>
                  <a:pt x="745" y="1105"/>
                </a:lnTo>
                <a:lnTo>
                  <a:pt x="753" y="1112"/>
                </a:lnTo>
                <a:lnTo>
                  <a:pt x="763" y="1119"/>
                </a:lnTo>
                <a:lnTo>
                  <a:pt x="775" y="1125"/>
                </a:lnTo>
                <a:lnTo>
                  <a:pt x="788" y="1127"/>
                </a:lnTo>
                <a:lnTo>
                  <a:pt x="788" y="1127"/>
                </a:lnTo>
                <a:lnTo>
                  <a:pt x="802" y="1129"/>
                </a:lnTo>
                <a:lnTo>
                  <a:pt x="815" y="1129"/>
                </a:lnTo>
                <a:lnTo>
                  <a:pt x="828" y="1127"/>
                </a:lnTo>
                <a:lnTo>
                  <a:pt x="839" y="1126"/>
                </a:lnTo>
                <a:lnTo>
                  <a:pt x="859" y="1122"/>
                </a:lnTo>
                <a:lnTo>
                  <a:pt x="869" y="1119"/>
                </a:lnTo>
                <a:lnTo>
                  <a:pt x="869" y="1119"/>
                </a:lnTo>
                <a:lnTo>
                  <a:pt x="887" y="1110"/>
                </a:lnTo>
                <a:lnTo>
                  <a:pt x="887" y="1110"/>
                </a:lnTo>
                <a:lnTo>
                  <a:pt x="891" y="1107"/>
                </a:lnTo>
                <a:lnTo>
                  <a:pt x="893" y="1105"/>
                </a:lnTo>
                <a:lnTo>
                  <a:pt x="902" y="1095"/>
                </a:lnTo>
                <a:lnTo>
                  <a:pt x="911" y="1083"/>
                </a:lnTo>
                <a:lnTo>
                  <a:pt x="922" y="1072"/>
                </a:lnTo>
                <a:lnTo>
                  <a:pt x="922" y="1072"/>
                </a:lnTo>
                <a:lnTo>
                  <a:pt x="931" y="1062"/>
                </a:lnTo>
                <a:lnTo>
                  <a:pt x="936" y="1055"/>
                </a:lnTo>
                <a:lnTo>
                  <a:pt x="938" y="1048"/>
                </a:lnTo>
                <a:lnTo>
                  <a:pt x="940" y="1046"/>
                </a:lnTo>
                <a:lnTo>
                  <a:pt x="940" y="1046"/>
                </a:lnTo>
                <a:lnTo>
                  <a:pt x="941" y="1051"/>
                </a:lnTo>
                <a:lnTo>
                  <a:pt x="949" y="1062"/>
                </a:lnTo>
                <a:lnTo>
                  <a:pt x="955" y="1070"/>
                </a:lnTo>
                <a:lnTo>
                  <a:pt x="964" y="1077"/>
                </a:lnTo>
                <a:lnTo>
                  <a:pt x="974" y="1085"/>
                </a:lnTo>
                <a:lnTo>
                  <a:pt x="986" y="1092"/>
                </a:lnTo>
                <a:lnTo>
                  <a:pt x="986" y="1092"/>
                </a:lnTo>
                <a:lnTo>
                  <a:pt x="992" y="1096"/>
                </a:lnTo>
                <a:lnTo>
                  <a:pt x="1000" y="1099"/>
                </a:lnTo>
                <a:lnTo>
                  <a:pt x="1015" y="1101"/>
                </a:lnTo>
                <a:lnTo>
                  <a:pt x="1029" y="1102"/>
                </a:lnTo>
                <a:lnTo>
                  <a:pt x="1043" y="1102"/>
                </a:lnTo>
                <a:lnTo>
                  <a:pt x="1055" y="1101"/>
                </a:lnTo>
                <a:lnTo>
                  <a:pt x="1064" y="1100"/>
                </a:lnTo>
                <a:lnTo>
                  <a:pt x="1073" y="1099"/>
                </a:lnTo>
                <a:lnTo>
                  <a:pt x="1073" y="1099"/>
                </a:lnTo>
                <a:lnTo>
                  <a:pt x="1072" y="1097"/>
                </a:lnTo>
                <a:lnTo>
                  <a:pt x="1082" y="1099"/>
                </a:lnTo>
                <a:lnTo>
                  <a:pt x="1082" y="1099"/>
                </a:lnTo>
                <a:lnTo>
                  <a:pt x="1088" y="1099"/>
                </a:lnTo>
                <a:lnTo>
                  <a:pt x="1097" y="1097"/>
                </a:lnTo>
                <a:lnTo>
                  <a:pt x="1116" y="1093"/>
                </a:lnTo>
                <a:lnTo>
                  <a:pt x="1137" y="1087"/>
                </a:lnTo>
                <a:lnTo>
                  <a:pt x="1155" y="1136"/>
                </a:lnTo>
                <a:lnTo>
                  <a:pt x="1155" y="1136"/>
                </a:lnTo>
                <a:lnTo>
                  <a:pt x="1245" y="1135"/>
                </a:lnTo>
                <a:lnTo>
                  <a:pt x="1307" y="1132"/>
                </a:lnTo>
                <a:lnTo>
                  <a:pt x="1328" y="1131"/>
                </a:lnTo>
                <a:lnTo>
                  <a:pt x="1335" y="1130"/>
                </a:lnTo>
                <a:lnTo>
                  <a:pt x="1335" y="1130"/>
                </a:lnTo>
                <a:lnTo>
                  <a:pt x="1333" y="1122"/>
                </a:lnTo>
                <a:lnTo>
                  <a:pt x="1325" y="1109"/>
                </a:lnTo>
                <a:lnTo>
                  <a:pt x="1315" y="1090"/>
                </a:lnTo>
                <a:lnTo>
                  <a:pt x="1344" y="1070"/>
                </a:lnTo>
                <a:lnTo>
                  <a:pt x="1349" y="1063"/>
                </a:lnTo>
                <a:lnTo>
                  <a:pt x="1349" y="1063"/>
                </a:lnTo>
                <a:lnTo>
                  <a:pt x="1361" y="1053"/>
                </a:lnTo>
                <a:lnTo>
                  <a:pt x="1363" y="1048"/>
                </a:lnTo>
                <a:lnTo>
                  <a:pt x="1364" y="1046"/>
                </a:lnTo>
                <a:lnTo>
                  <a:pt x="1364" y="1046"/>
                </a:lnTo>
                <a:lnTo>
                  <a:pt x="1374" y="1044"/>
                </a:lnTo>
                <a:lnTo>
                  <a:pt x="1399" y="1043"/>
                </a:lnTo>
                <a:lnTo>
                  <a:pt x="1476" y="1038"/>
                </a:lnTo>
                <a:lnTo>
                  <a:pt x="1589" y="1032"/>
                </a:lnTo>
                <a:lnTo>
                  <a:pt x="1614" y="1087"/>
                </a:lnTo>
                <a:lnTo>
                  <a:pt x="1746" y="1070"/>
                </a:lnTo>
                <a:lnTo>
                  <a:pt x="1722" y="997"/>
                </a:lnTo>
                <a:lnTo>
                  <a:pt x="1775" y="988"/>
                </a:lnTo>
                <a:lnTo>
                  <a:pt x="1775" y="950"/>
                </a:lnTo>
                <a:lnTo>
                  <a:pt x="1713" y="950"/>
                </a:lnTo>
                <a:lnTo>
                  <a:pt x="1713" y="929"/>
                </a:lnTo>
                <a:lnTo>
                  <a:pt x="1810" y="920"/>
                </a:lnTo>
                <a:lnTo>
                  <a:pt x="1810" y="920"/>
                </a:lnTo>
                <a:lnTo>
                  <a:pt x="1816" y="915"/>
                </a:lnTo>
                <a:lnTo>
                  <a:pt x="1824" y="909"/>
                </a:lnTo>
                <a:lnTo>
                  <a:pt x="1824" y="909"/>
                </a:lnTo>
                <a:lnTo>
                  <a:pt x="1827" y="899"/>
                </a:lnTo>
                <a:lnTo>
                  <a:pt x="1828" y="886"/>
                </a:lnTo>
                <a:lnTo>
                  <a:pt x="1828" y="886"/>
                </a:lnTo>
                <a:lnTo>
                  <a:pt x="1828" y="880"/>
                </a:lnTo>
                <a:lnTo>
                  <a:pt x="1827" y="872"/>
                </a:lnTo>
                <a:lnTo>
                  <a:pt x="1827" y="866"/>
                </a:lnTo>
                <a:lnTo>
                  <a:pt x="1827" y="864"/>
                </a:lnTo>
                <a:lnTo>
                  <a:pt x="1828" y="862"/>
                </a:lnTo>
                <a:lnTo>
                  <a:pt x="1828" y="862"/>
                </a:lnTo>
                <a:lnTo>
                  <a:pt x="1835" y="860"/>
                </a:lnTo>
                <a:lnTo>
                  <a:pt x="1839" y="856"/>
                </a:lnTo>
                <a:lnTo>
                  <a:pt x="1784" y="15"/>
                </a:lnTo>
                <a:close/>
                <a:moveTo>
                  <a:pt x="1373" y="913"/>
                </a:moveTo>
                <a:lnTo>
                  <a:pt x="1376" y="953"/>
                </a:lnTo>
                <a:lnTo>
                  <a:pt x="1245" y="968"/>
                </a:lnTo>
                <a:lnTo>
                  <a:pt x="1242" y="920"/>
                </a:lnTo>
                <a:lnTo>
                  <a:pt x="1373" y="913"/>
                </a:lnTo>
                <a:close/>
                <a:moveTo>
                  <a:pt x="1678" y="880"/>
                </a:moveTo>
                <a:lnTo>
                  <a:pt x="1793" y="869"/>
                </a:lnTo>
                <a:lnTo>
                  <a:pt x="1795" y="909"/>
                </a:lnTo>
                <a:lnTo>
                  <a:pt x="1682" y="924"/>
                </a:lnTo>
                <a:lnTo>
                  <a:pt x="1678" y="880"/>
                </a:lnTo>
                <a:close/>
                <a:moveTo>
                  <a:pt x="92" y="571"/>
                </a:moveTo>
                <a:lnTo>
                  <a:pt x="83" y="699"/>
                </a:lnTo>
                <a:lnTo>
                  <a:pt x="68" y="699"/>
                </a:lnTo>
                <a:lnTo>
                  <a:pt x="42" y="670"/>
                </a:lnTo>
                <a:lnTo>
                  <a:pt x="42" y="670"/>
                </a:lnTo>
                <a:lnTo>
                  <a:pt x="42" y="669"/>
                </a:lnTo>
                <a:lnTo>
                  <a:pt x="42" y="664"/>
                </a:lnTo>
                <a:lnTo>
                  <a:pt x="42" y="664"/>
                </a:lnTo>
                <a:lnTo>
                  <a:pt x="43" y="625"/>
                </a:lnTo>
                <a:lnTo>
                  <a:pt x="42" y="586"/>
                </a:lnTo>
                <a:lnTo>
                  <a:pt x="42" y="586"/>
                </a:lnTo>
                <a:lnTo>
                  <a:pt x="39" y="580"/>
                </a:lnTo>
                <a:lnTo>
                  <a:pt x="57" y="583"/>
                </a:lnTo>
                <a:lnTo>
                  <a:pt x="57" y="583"/>
                </a:lnTo>
                <a:lnTo>
                  <a:pt x="59" y="586"/>
                </a:lnTo>
                <a:lnTo>
                  <a:pt x="62" y="588"/>
                </a:lnTo>
                <a:lnTo>
                  <a:pt x="66" y="588"/>
                </a:lnTo>
                <a:lnTo>
                  <a:pt x="66" y="588"/>
                </a:lnTo>
                <a:lnTo>
                  <a:pt x="72" y="587"/>
                </a:lnTo>
                <a:lnTo>
                  <a:pt x="73" y="587"/>
                </a:lnTo>
                <a:lnTo>
                  <a:pt x="74" y="586"/>
                </a:lnTo>
                <a:lnTo>
                  <a:pt x="74" y="586"/>
                </a:lnTo>
                <a:lnTo>
                  <a:pt x="83" y="578"/>
                </a:lnTo>
                <a:lnTo>
                  <a:pt x="92" y="571"/>
                </a:lnTo>
                <a:lnTo>
                  <a:pt x="92" y="571"/>
                </a:lnTo>
                <a:close/>
                <a:moveTo>
                  <a:pt x="132" y="577"/>
                </a:moveTo>
                <a:lnTo>
                  <a:pt x="136" y="577"/>
                </a:lnTo>
                <a:lnTo>
                  <a:pt x="136" y="577"/>
                </a:lnTo>
                <a:lnTo>
                  <a:pt x="136" y="668"/>
                </a:lnTo>
                <a:lnTo>
                  <a:pt x="136" y="761"/>
                </a:lnTo>
                <a:lnTo>
                  <a:pt x="136" y="761"/>
                </a:lnTo>
                <a:lnTo>
                  <a:pt x="135" y="763"/>
                </a:lnTo>
                <a:lnTo>
                  <a:pt x="132" y="763"/>
                </a:lnTo>
                <a:lnTo>
                  <a:pt x="130" y="763"/>
                </a:lnTo>
                <a:lnTo>
                  <a:pt x="127" y="763"/>
                </a:lnTo>
                <a:lnTo>
                  <a:pt x="127" y="763"/>
                </a:lnTo>
                <a:lnTo>
                  <a:pt x="118" y="766"/>
                </a:lnTo>
                <a:lnTo>
                  <a:pt x="109" y="767"/>
                </a:lnTo>
                <a:lnTo>
                  <a:pt x="109" y="767"/>
                </a:lnTo>
                <a:lnTo>
                  <a:pt x="104" y="768"/>
                </a:lnTo>
                <a:lnTo>
                  <a:pt x="101" y="771"/>
                </a:lnTo>
                <a:lnTo>
                  <a:pt x="97" y="772"/>
                </a:lnTo>
                <a:lnTo>
                  <a:pt x="94" y="772"/>
                </a:lnTo>
                <a:lnTo>
                  <a:pt x="94" y="772"/>
                </a:lnTo>
                <a:lnTo>
                  <a:pt x="94" y="745"/>
                </a:lnTo>
                <a:lnTo>
                  <a:pt x="97" y="688"/>
                </a:lnTo>
                <a:lnTo>
                  <a:pt x="98" y="630"/>
                </a:lnTo>
                <a:lnTo>
                  <a:pt x="101" y="600"/>
                </a:lnTo>
                <a:lnTo>
                  <a:pt x="101" y="600"/>
                </a:lnTo>
                <a:lnTo>
                  <a:pt x="103" y="588"/>
                </a:lnTo>
                <a:lnTo>
                  <a:pt x="103" y="588"/>
                </a:lnTo>
                <a:lnTo>
                  <a:pt x="106" y="586"/>
                </a:lnTo>
                <a:lnTo>
                  <a:pt x="108" y="583"/>
                </a:lnTo>
                <a:lnTo>
                  <a:pt x="118" y="581"/>
                </a:lnTo>
                <a:lnTo>
                  <a:pt x="132" y="577"/>
                </a:lnTo>
                <a:lnTo>
                  <a:pt x="132" y="577"/>
                </a:lnTo>
                <a:close/>
                <a:moveTo>
                  <a:pt x="153" y="548"/>
                </a:moveTo>
                <a:lnTo>
                  <a:pt x="153" y="548"/>
                </a:lnTo>
                <a:lnTo>
                  <a:pt x="158" y="547"/>
                </a:lnTo>
                <a:lnTo>
                  <a:pt x="162" y="547"/>
                </a:lnTo>
                <a:lnTo>
                  <a:pt x="165" y="548"/>
                </a:lnTo>
                <a:lnTo>
                  <a:pt x="165" y="548"/>
                </a:lnTo>
                <a:lnTo>
                  <a:pt x="166" y="548"/>
                </a:lnTo>
                <a:lnTo>
                  <a:pt x="167" y="548"/>
                </a:lnTo>
                <a:lnTo>
                  <a:pt x="167" y="548"/>
                </a:lnTo>
                <a:lnTo>
                  <a:pt x="169" y="567"/>
                </a:lnTo>
                <a:lnTo>
                  <a:pt x="167" y="609"/>
                </a:lnTo>
                <a:lnTo>
                  <a:pt x="167" y="650"/>
                </a:lnTo>
                <a:lnTo>
                  <a:pt x="167" y="670"/>
                </a:lnTo>
                <a:lnTo>
                  <a:pt x="167" y="670"/>
                </a:lnTo>
                <a:lnTo>
                  <a:pt x="167" y="671"/>
                </a:lnTo>
                <a:lnTo>
                  <a:pt x="167" y="671"/>
                </a:lnTo>
                <a:lnTo>
                  <a:pt x="164" y="671"/>
                </a:lnTo>
                <a:lnTo>
                  <a:pt x="160" y="671"/>
                </a:lnTo>
                <a:lnTo>
                  <a:pt x="156" y="670"/>
                </a:lnTo>
                <a:lnTo>
                  <a:pt x="156" y="670"/>
                </a:lnTo>
                <a:lnTo>
                  <a:pt x="151" y="668"/>
                </a:lnTo>
                <a:lnTo>
                  <a:pt x="147" y="664"/>
                </a:lnTo>
                <a:lnTo>
                  <a:pt x="147" y="664"/>
                </a:lnTo>
                <a:lnTo>
                  <a:pt x="146" y="659"/>
                </a:lnTo>
                <a:lnTo>
                  <a:pt x="146" y="647"/>
                </a:lnTo>
                <a:lnTo>
                  <a:pt x="147" y="614"/>
                </a:lnTo>
                <a:lnTo>
                  <a:pt x="148" y="580"/>
                </a:lnTo>
                <a:lnTo>
                  <a:pt x="150" y="560"/>
                </a:lnTo>
                <a:lnTo>
                  <a:pt x="150" y="560"/>
                </a:lnTo>
                <a:lnTo>
                  <a:pt x="152" y="551"/>
                </a:lnTo>
                <a:lnTo>
                  <a:pt x="153" y="548"/>
                </a:lnTo>
                <a:lnTo>
                  <a:pt x="153" y="54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25">
            <a:extLst>
              <a:ext uri="{FF2B5EF4-FFF2-40B4-BE49-F238E27FC236}">
                <a16:creationId xmlns:a16="http://schemas.microsoft.com/office/drawing/2014/main" id="{9D44DA53-8031-4C63-AD23-26D3D706E127}"/>
              </a:ext>
            </a:extLst>
          </p:cNvPr>
          <p:cNvSpPr>
            <a:spLocks noEditPoints="1"/>
          </p:cNvSpPr>
          <p:nvPr/>
        </p:nvSpPr>
        <p:spPr bwMode="auto">
          <a:xfrm>
            <a:off x="788347" y="4781537"/>
            <a:ext cx="2526051" cy="821404"/>
          </a:xfrm>
          <a:custGeom>
            <a:avLst/>
            <a:gdLst>
              <a:gd name="T0" fmla="*/ 1983 w 2165"/>
              <a:gd name="T1" fmla="*/ 93 h 704"/>
              <a:gd name="T2" fmla="*/ 1942 w 2165"/>
              <a:gd name="T3" fmla="*/ 67 h 704"/>
              <a:gd name="T4" fmla="*/ 1809 w 2165"/>
              <a:gd name="T5" fmla="*/ 35 h 704"/>
              <a:gd name="T6" fmla="*/ 45 w 2165"/>
              <a:gd name="T7" fmla="*/ 35 h 704"/>
              <a:gd name="T8" fmla="*/ 33 w 2165"/>
              <a:gd name="T9" fmla="*/ 84 h 704"/>
              <a:gd name="T10" fmla="*/ 25 w 2165"/>
              <a:gd name="T11" fmla="*/ 322 h 704"/>
              <a:gd name="T12" fmla="*/ 0 w 2165"/>
              <a:gd name="T13" fmla="*/ 493 h 704"/>
              <a:gd name="T14" fmla="*/ 20 w 2165"/>
              <a:gd name="T15" fmla="*/ 644 h 704"/>
              <a:gd name="T16" fmla="*/ 482 w 2165"/>
              <a:gd name="T17" fmla="*/ 664 h 704"/>
              <a:gd name="T18" fmla="*/ 509 w 2165"/>
              <a:gd name="T19" fmla="*/ 674 h 704"/>
              <a:gd name="T20" fmla="*/ 559 w 2165"/>
              <a:gd name="T21" fmla="*/ 699 h 704"/>
              <a:gd name="T22" fmla="*/ 613 w 2165"/>
              <a:gd name="T23" fmla="*/ 693 h 704"/>
              <a:gd name="T24" fmla="*/ 648 w 2165"/>
              <a:gd name="T25" fmla="*/ 669 h 704"/>
              <a:gd name="T26" fmla="*/ 698 w 2165"/>
              <a:gd name="T27" fmla="*/ 633 h 704"/>
              <a:gd name="T28" fmla="*/ 726 w 2165"/>
              <a:gd name="T29" fmla="*/ 681 h 704"/>
              <a:gd name="T30" fmla="*/ 771 w 2165"/>
              <a:gd name="T31" fmla="*/ 703 h 704"/>
              <a:gd name="T32" fmla="*/ 818 w 2165"/>
              <a:gd name="T33" fmla="*/ 698 h 704"/>
              <a:gd name="T34" fmla="*/ 853 w 2165"/>
              <a:gd name="T35" fmla="*/ 671 h 704"/>
              <a:gd name="T36" fmla="*/ 1452 w 2165"/>
              <a:gd name="T37" fmla="*/ 633 h 704"/>
              <a:gd name="T38" fmla="*/ 1472 w 2165"/>
              <a:gd name="T39" fmla="*/ 618 h 704"/>
              <a:gd name="T40" fmla="*/ 1509 w 2165"/>
              <a:gd name="T41" fmla="*/ 654 h 704"/>
              <a:gd name="T42" fmla="*/ 1545 w 2165"/>
              <a:gd name="T43" fmla="*/ 686 h 704"/>
              <a:gd name="T44" fmla="*/ 1589 w 2165"/>
              <a:gd name="T45" fmla="*/ 693 h 704"/>
              <a:gd name="T46" fmla="*/ 1632 w 2165"/>
              <a:gd name="T47" fmla="*/ 671 h 704"/>
              <a:gd name="T48" fmla="*/ 1658 w 2165"/>
              <a:gd name="T49" fmla="*/ 623 h 704"/>
              <a:gd name="T50" fmla="*/ 1688 w 2165"/>
              <a:gd name="T51" fmla="*/ 633 h 704"/>
              <a:gd name="T52" fmla="*/ 1769 w 2165"/>
              <a:gd name="T53" fmla="*/ 649 h 704"/>
              <a:gd name="T54" fmla="*/ 1804 w 2165"/>
              <a:gd name="T55" fmla="*/ 608 h 704"/>
              <a:gd name="T56" fmla="*/ 1851 w 2165"/>
              <a:gd name="T57" fmla="*/ 651 h 704"/>
              <a:gd name="T58" fmla="*/ 1903 w 2165"/>
              <a:gd name="T59" fmla="*/ 690 h 704"/>
              <a:gd name="T60" fmla="*/ 1944 w 2165"/>
              <a:gd name="T61" fmla="*/ 691 h 704"/>
              <a:gd name="T62" fmla="*/ 1987 w 2165"/>
              <a:gd name="T63" fmla="*/ 669 h 704"/>
              <a:gd name="T64" fmla="*/ 2005 w 2165"/>
              <a:gd name="T65" fmla="*/ 639 h 704"/>
              <a:gd name="T66" fmla="*/ 2035 w 2165"/>
              <a:gd name="T67" fmla="*/ 613 h 704"/>
              <a:gd name="T68" fmla="*/ 2155 w 2165"/>
              <a:gd name="T69" fmla="*/ 538 h 704"/>
              <a:gd name="T70" fmla="*/ 2148 w 2165"/>
              <a:gd name="T71" fmla="*/ 443 h 704"/>
              <a:gd name="T72" fmla="*/ 2145 w 2165"/>
              <a:gd name="T73" fmla="*/ 339 h 704"/>
              <a:gd name="T74" fmla="*/ 2125 w 2165"/>
              <a:gd name="T75" fmla="*/ 275 h 704"/>
              <a:gd name="T76" fmla="*/ 2133 w 2165"/>
              <a:gd name="T77" fmla="*/ 204 h 704"/>
              <a:gd name="T78" fmla="*/ 2148 w 2165"/>
              <a:gd name="T79" fmla="*/ 218 h 704"/>
              <a:gd name="T80" fmla="*/ 2150 w 2165"/>
              <a:gd name="T81" fmla="*/ 279 h 704"/>
              <a:gd name="T82" fmla="*/ 2154 w 2165"/>
              <a:gd name="T83" fmla="*/ 304 h 704"/>
              <a:gd name="T84" fmla="*/ 2162 w 2165"/>
              <a:gd name="T85" fmla="*/ 302 h 704"/>
              <a:gd name="T86" fmla="*/ 2165 w 2165"/>
              <a:gd name="T87" fmla="*/ 236 h 704"/>
              <a:gd name="T88" fmla="*/ 2150 w 2165"/>
              <a:gd name="T89" fmla="*/ 200 h 704"/>
              <a:gd name="T90" fmla="*/ 2115 w 2165"/>
              <a:gd name="T91" fmla="*/ 192 h 704"/>
              <a:gd name="T92" fmla="*/ 2108 w 2165"/>
              <a:gd name="T93" fmla="*/ 190 h 704"/>
              <a:gd name="T94" fmla="*/ 2081 w 2165"/>
              <a:gd name="T95" fmla="*/ 171 h 704"/>
              <a:gd name="T96" fmla="*/ 2045 w 2165"/>
              <a:gd name="T97" fmla="*/ 125 h 704"/>
              <a:gd name="T98" fmla="*/ 2089 w 2165"/>
              <a:gd name="T99" fmla="*/ 283 h 704"/>
              <a:gd name="T100" fmla="*/ 2091 w 2165"/>
              <a:gd name="T101" fmla="*/ 342 h 704"/>
              <a:gd name="T102" fmla="*/ 2075 w 2165"/>
              <a:gd name="T103" fmla="*/ 226 h 704"/>
              <a:gd name="T104" fmla="*/ 2090 w 2165"/>
              <a:gd name="T105" fmla="*/ 236 h 7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165" h="704">
                <a:moveTo>
                  <a:pt x="2010" y="121"/>
                </a:moveTo>
                <a:lnTo>
                  <a:pt x="2010" y="121"/>
                </a:lnTo>
                <a:lnTo>
                  <a:pt x="2007" y="117"/>
                </a:lnTo>
                <a:lnTo>
                  <a:pt x="1998" y="107"/>
                </a:lnTo>
                <a:lnTo>
                  <a:pt x="1983" y="93"/>
                </a:lnTo>
                <a:lnTo>
                  <a:pt x="1972" y="84"/>
                </a:lnTo>
                <a:lnTo>
                  <a:pt x="1959" y="76"/>
                </a:lnTo>
                <a:lnTo>
                  <a:pt x="1959" y="76"/>
                </a:lnTo>
                <a:lnTo>
                  <a:pt x="1952" y="72"/>
                </a:lnTo>
                <a:lnTo>
                  <a:pt x="1942" y="67"/>
                </a:lnTo>
                <a:lnTo>
                  <a:pt x="1921" y="59"/>
                </a:lnTo>
                <a:lnTo>
                  <a:pt x="1895" y="53"/>
                </a:lnTo>
                <a:lnTo>
                  <a:pt x="1870" y="47"/>
                </a:lnTo>
                <a:lnTo>
                  <a:pt x="1828" y="38"/>
                </a:lnTo>
                <a:lnTo>
                  <a:pt x="1809" y="35"/>
                </a:lnTo>
                <a:lnTo>
                  <a:pt x="1779" y="45"/>
                </a:lnTo>
                <a:lnTo>
                  <a:pt x="1779" y="0"/>
                </a:lnTo>
                <a:lnTo>
                  <a:pt x="60" y="30"/>
                </a:lnTo>
                <a:lnTo>
                  <a:pt x="45" y="35"/>
                </a:lnTo>
                <a:lnTo>
                  <a:pt x="45" y="35"/>
                </a:lnTo>
                <a:lnTo>
                  <a:pt x="42" y="38"/>
                </a:lnTo>
                <a:lnTo>
                  <a:pt x="35" y="40"/>
                </a:lnTo>
                <a:lnTo>
                  <a:pt x="35" y="40"/>
                </a:lnTo>
                <a:lnTo>
                  <a:pt x="34" y="53"/>
                </a:lnTo>
                <a:lnTo>
                  <a:pt x="33" y="84"/>
                </a:lnTo>
                <a:lnTo>
                  <a:pt x="30" y="181"/>
                </a:lnTo>
                <a:lnTo>
                  <a:pt x="28" y="278"/>
                </a:lnTo>
                <a:lnTo>
                  <a:pt x="26" y="309"/>
                </a:lnTo>
                <a:lnTo>
                  <a:pt x="25" y="322"/>
                </a:lnTo>
                <a:lnTo>
                  <a:pt x="25" y="322"/>
                </a:lnTo>
                <a:lnTo>
                  <a:pt x="24" y="329"/>
                </a:lnTo>
                <a:lnTo>
                  <a:pt x="20" y="348"/>
                </a:lnTo>
                <a:lnTo>
                  <a:pt x="11" y="407"/>
                </a:lnTo>
                <a:lnTo>
                  <a:pt x="0" y="493"/>
                </a:lnTo>
                <a:lnTo>
                  <a:pt x="0" y="493"/>
                </a:lnTo>
                <a:lnTo>
                  <a:pt x="10" y="494"/>
                </a:lnTo>
                <a:lnTo>
                  <a:pt x="18" y="497"/>
                </a:lnTo>
                <a:lnTo>
                  <a:pt x="19" y="497"/>
                </a:lnTo>
                <a:lnTo>
                  <a:pt x="20" y="498"/>
                </a:lnTo>
                <a:lnTo>
                  <a:pt x="20" y="644"/>
                </a:lnTo>
                <a:lnTo>
                  <a:pt x="50" y="644"/>
                </a:lnTo>
                <a:lnTo>
                  <a:pt x="50" y="633"/>
                </a:lnTo>
                <a:lnTo>
                  <a:pt x="452" y="633"/>
                </a:lnTo>
                <a:lnTo>
                  <a:pt x="452" y="669"/>
                </a:lnTo>
                <a:lnTo>
                  <a:pt x="482" y="664"/>
                </a:lnTo>
                <a:lnTo>
                  <a:pt x="487" y="649"/>
                </a:lnTo>
                <a:lnTo>
                  <a:pt x="487" y="649"/>
                </a:lnTo>
                <a:lnTo>
                  <a:pt x="492" y="656"/>
                </a:lnTo>
                <a:lnTo>
                  <a:pt x="499" y="665"/>
                </a:lnTo>
                <a:lnTo>
                  <a:pt x="509" y="674"/>
                </a:lnTo>
                <a:lnTo>
                  <a:pt x="520" y="682"/>
                </a:lnTo>
                <a:lnTo>
                  <a:pt x="534" y="691"/>
                </a:lnTo>
                <a:lnTo>
                  <a:pt x="541" y="694"/>
                </a:lnTo>
                <a:lnTo>
                  <a:pt x="549" y="696"/>
                </a:lnTo>
                <a:lnTo>
                  <a:pt x="559" y="699"/>
                </a:lnTo>
                <a:lnTo>
                  <a:pt x="568" y="699"/>
                </a:lnTo>
                <a:lnTo>
                  <a:pt x="568" y="699"/>
                </a:lnTo>
                <a:lnTo>
                  <a:pt x="585" y="698"/>
                </a:lnTo>
                <a:lnTo>
                  <a:pt x="600" y="696"/>
                </a:lnTo>
                <a:lnTo>
                  <a:pt x="613" y="693"/>
                </a:lnTo>
                <a:lnTo>
                  <a:pt x="623" y="688"/>
                </a:lnTo>
                <a:lnTo>
                  <a:pt x="632" y="684"/>
                </a:lnTo>
                <a:lnTo>
                  <a:pt x="638" y="679"/>
                </a:lnTo>
                <a:lnTo>
                  <a:pt x="648" y="669"/>
                </a:lnTo>
                <a:lnTo>
                  <a:pt x="648" y="669"/>
                </a:lnTo>
                <a:lnTo>
                  <a:pt x="654" y="661"/>
                </a:lnTo>
                <a:lnTo>
                  <a:pt x="657" y="655"/>
                </a:lnTo>
                <a:lnTo>
                  <a:pt x="658" y="649"/>
                </a:lnTo>
                <a:lnTo>
                  <a:pt x="698" y="633"/>
                </a:lnTo>
                <a:lnTo>
                  <a:pt x="698" y="633"/>
                </a:lnTo>
                <a:lnTo>
                  <a:pt x="702" y="645"/>
                </a:lnTo>
                <a:lnTo>
                  <a:pt x="707" y="656"/>
                </a:lnTo>
                <a:lnTo>
                  <a:pt x="715" y="669"/>
                </a:lnTo>
                <a:lnTo>
                  <a:pt x="721" y="675"/>
                </a:lnTo>
                <a:lnTo>
                  <a:pt x="726" y="681"/>
                </a:lnTo>
                <a:lnTo>
                  <a:pt x="734" y="688"/>
                </a:lnTo>
                <a:lnTo>
                  <a:pt x="741" y="693"/>
                </a:lnTo>
                <a:lnTo>
                  <a:pt x="750" y="698"/>
                </a:lnTo>
                <a:lnTo>
                  <a:pt x="760" y="701"/>
                </a:lnTo>
                <a:lnTo>
                  <a:pt x="771" y="703"/>
                </a:lnTo>
                <a:lnTo>
                  <a:pt x="784" y="704"/>
                </a:lnTo>
                <a:lnTo>
                  <a:pt x="784" y="704"/>
                </a:lnTo>
                <a:lnTo>
                  <a:pt x="796" y="703"/>
                </a:lnTo>
                <a:lnTo>
                  <a:pt x="808" y="701"/>
                </a:lnTo>
                <a:lnTo>
                  <a:pt x="818" y="698"/>
                </a:lnTo>
                <a:lnTo>
                  <a:pt x="827" y="694"/>
                </a:lnTo>
                <a:lnTo>
                  <a:pt x="834" y="689"/>
                </a:lnTo>
                <a:lnTo>
                  <a:pt x="842" y="684"/>
                </a:lnTo>
                <a:lnTo>
                  <a:pt x="847" y="677"/>
                </a:lnTo>
                <a:lnTo>
                  <a:pt x="853" y="671"/>
                </a:lnTo>
                <a:lnTo>
                  <a:pt x="860" y="659"/>
                </a:lnTo>
                <a:lnTo>
                  <a:pt x="865" y="649"/>
                </a:lnTo>
                <a:lnTo>
                  <a:pt x="869" y="639"/>
                </a:lnTo>
                <a:lnTo>
                  <a:pt x="1442" y="639"/>
                </a:lnTo>
                <a:lnTo>
                  <a:pt x="1452" y="633"/>
                </a:lnTo>
                <a:lnTo>
                  <a:pt x="1452" y="664"/>
                </a:lnTo>
                <a:lnTo>
                  <a:pt x="1467" y="664"/>
                </a:lnTo>
                <a:lnTo>
                  <a:pt x="1467" y="639"/>
                </a:lnTo>
                <a:lnTo>
                  <a:pt x="1477" y="628"/>
                </a:lnTo>
                <a:lnTo>
                  <a:pt x="1472" y="618"/>
                </a:lnTo>
                <a:lnTo>
                  <a:pt x="1487" y="613"/>
                </a:lnTo>
                <a:lnTo>
                  <a:pt x="1487" y="613"/>
                </a:lnTo>
                <a:lnTo>
                  <a:pt x="1492" y="626"/>
                </a:lnTo>
                <a:lnTo>
                  <a:pt x="1499" y="639"/>
                </a:lnTo>
                <a:lnTo>
                  <a:pt x="1509" y="654"/>
                </a:lnTo>
                <a:lnTo>
                  <a:pt x="1514" y="661"/>
                </a:lnTo>
                <a:lnTo>
                  <a:pt x="1520" y="669"/>
                </a:lnTo>
                <a:lnTo>
                  <a:pt x="1527" y="675"/>
                </a:lnTo>
                <a:lnTo>
                  <a:pt x="1536" y="681"/>
                </a:lnTo>
                <a:lnTo>
                  <a:pt x="1545" y="686"/>
                </a:lnTo>
                <a:lnTo>
                  <a:pt x="1555" y="690"/>
                </a:lnTo>
                <a:lnTo>
                  <a:pt x="1566" y="693"/>
                </a:lnTo>
                <a:lnTo>
                  <a:pt x="1578" y="694"/>
                </a:lnTo>
                <a:lnTo>
                  <a:pt x="1578" y="694"/>
                </a:lnTo>
                <a:lnTo>
                  <a:pt x="1589" y="693"/>
                </a:lnTo>
                <a:lnTo>
                  <a:pt x="1600" y="691"/>
                </a:lnTo>
                <a:lnTo>
                  <a:pt x="1609" y="688"/>
                </a:lnTo>
                <a:lnTo>
                  <a:pt x="1618" y="682"/>
                </a:lnTo>
                <a:lnTo>
                  <a:pt x="1625" y="677"/>
                </a:lnTo>
                <a:lnTo>
                  <a:pt x="1632" y="671"/>
                </a:lnTo>
                <a:lnTo>
                  <a:pt x="1638" y="665"/>
                </a:lnTo>
                <a:lnTo>
                  <a:pt x="1643" y="659"/>
                </a:lnTo>
                <a:lnTo>
                  <a:pt x="1649" y="646"/>
                </a:lnTo>
                <a:lnTo>
                  <a:pt x="1654" y="635"/>
                </a:lnTo>
                <a:lnTo>
                  <a:pt x="1658" y="623"/>
                </a:lnTo>
                <a:lnTo>
                  <a:pt x="1658" y="623"/>
                </a:lnTo>
                <a:lnTo>
                  <a:pt x="1668" y="628"/>
                </a:lnTo>
                <a:lnTo>
                  <a:pt x="1678" y="631"/>
                </a:lnTo>
                <a:lnTo>
                  <a:pt x="1688" y="633"/>
                </a:lnTo>
                <a:lnTo>
                  <a:pt x="1688" y="633"/>
                </a:lnTo>
                <a:lnTo>
                  <a:pt x="1764" y="639"/>
                </a:lnTo>
                <a:lnTo>
                  <a:pt x="1764" y="639"/>
                </a:lnTo>
                <a:lnTo>
                  <a:pt x="1765" y="642"/>
                </a:lnTo>
                <a:lnTo>
                  <a:pt x="1766" y="646"/>
                </a:lnTo>
                <a:lnTo>
                  <a:pt x="1769" y="649"/>
                </a:lnTo>
                <a:lnTo>
                  <a:pt x="1769" y="649"/>
                </a:lnTo>
                <a:lnTo>
                  <a:pt x="1774" y="650"/>
                </a:lnTo>
                <a:lnTo>
                  <a:pt x="1780" y="652"/>
                </a:lnTo>
                <a:lnTo>
                  <a:pt x="1789" y="654"/>
                </a:lnTo>
                <a:lnTo>
                  <a:pt x="1804" y="608"/>
                </a:lnTo>
                <a:lnTo>
                  <a:pt x="1824" y="608"/>
                </a:lnTo>
                <a:lnTo>
                  <a:pt x="1824" y="608"/>
                </a:lnTo>
                <a:lnTo>
                  <a:pt x="1831" y="622"/>
                </a:lnTo>
                <a:lnTo>
                  <a:pt x="1840" y="636"/>
                </a:lnTo>
                <a:lnTo>
                  <a:pt x="1851" y="651"/>
                </a:lnTo>
                <a:lnTo>
                  <a:pt x="1867" y="666"/>
                </a:lnTo>
                <a:lnTo>
                  <a:pt x="1874" y="674"/>
                </a:lnTo>
                <a:lnTo>
                  <a:pt x="1883" y="680"/>
                </a:lnTo>
                <a:lnTo>
                  <a:pt x="1893" y="686"/>
                </a:lnTo>
                <a:lnTo>
                  <a:pt x="1903" y="690"/>
                </a:lnTo>
                <a:lnTo>
                  <a:pt x="1913" y="693"/>
                </a:lnTo>
                <a:lnTo>
                  <a:pt x="1924" y="694"/>
                </a:lnTo>
                <a:lnTo>
                  <a:pt x="1924" y="694"/>
                </a:lnTo>
                <a:lnTo>
                  <a:pt x="1936" y="694"/>
                </a:lnTo>
                <a:lnTo>
                  <a:pt x="1944" y="691"/>
                </a:lnTo>
                <a:lnTo>
                  <a:pt x="1954" y="689"/>
                </a:lnTo>
                <a:lnTo>
                  <a:pt x="1962" y="686"/>
                </a:lnTo>
                <a:lnTo>
                  <a:pt x="1970" y="682"/>
                </a:lnTo>
                <a:lnTo>
                  <a:pt x="1976" y="677"/>
                </a:lnTo>
                <a:lnTo>
                  <a:pt x="1987" y="669"/>
                </a:lnTo>
                <a:lnTo>
                  <a:pt x="1995" y="659"/>
                </a:lnTo>
                <a:lnTo>
                  <a:pt x="2000" y="650"/>
                </a:lnTo>
                <a:lnTo>
                  <a:pt x="2003" y="642"/>
                </a:lnTo>
                <a:lnTo>
                  <a:pt x="2005" y="639"/>
                </a:lnTo>
                <a:lnTo>
                  <a:pt x="2005" y="639"/>
                </a:lnTo>
                <a:lnTo>
                  <a:pt x="2006" y="635"/>
                </a:lnTo>
                <a:lnTo>
                  <a:pt x="2007" y="631"/>
                </a:lnTo>
                <a:lnTo>
                  <a:pt x="2010" y="628"/>
                </a:lnTo>
                <a:lnTo>
                  <a:pt x="2025" y="623"/>
                </a:lnTo>
                <a:lnTo>
                  <a:pt x="2035" y="613"/>
                </a:lnTo>
                <a:lnTo>
                  <a:pt x="2050" y="618"/>
                </a:lnTo>
                <a:lnTo>
                  <a:pt x="2050" y="644"/>
                </a:lnTo>
                <a:lnTo>
                  <a:pt x="2155" y="644"/>
                </a:lnTo>
                <a:lnTo>
                  <a:pt x="2155" y="538"/>
                </a:lnTo>
                <a:lnTo>
                  <a:pt x="2155" y="538"/>
                </a:lnTo>
                <a:lnTo>
                  <a:pt x="2154" y="533"/>
                </a:lnTo>
                <a:lnTo>
                  <a:pt x="2153" y="525"/>
                </a:lnTo>
                <a:lnTo>
                  <a:pt x="2150" y="518"/>
                </a:lnTo>
                <a:lnTo>
                  <a:pt x="2150" y="518"/>
                </a:lnTo>
                <a:lnTo>
                  <a:pt x="2148" y="443"/>
                </a:lnTo>
                <a:lnTo>
                  <a:pt x="2145" y="388"/>
                </a:lnTo>
                <a:lnTo>
                  <a:pt x="2145" y="357"/>
                </a:lnTo>
                <a:lnTo>
                  <a:pt x="2145" y="357"/>
                </a:lnTo>
                <a:lnTo>
                  <a:pt x="2145" y="347"/>
                </a:lnTo>
                <a:lnTo>
                  <a:pt x="2145" y="339"/>
                </a:lnTo>
                <a:lnTo>
                  <a:pt x="2145" y="334"/>
                </a:lnTo>
                <a:lnTo>
                  <a:pt x="2145" y="332"/>
                </a:lnTo>
                <a:lnTo>
                  <a:pt x="2145" y="332"/>
                </a:lnTo>
                <a:lnTo>
                  <a:pt x="2139" y="313"/>
                </a:lnTo>
                <a:lnTo>
                  <a:pt x="2125" y="275"/>
                </a:lnTo>
                <a:lnTo>
                  <a:pt x="2105" y="221"/>
                </a:lnTo>
                <a:lnTo>
                  <a:pt x="2105" y="201"/>
                </a:lnTo>
                <a:lnTo>
                  <a:pt x="2105" y="201"/>
                </a:lnTo>
                <a:lnTo>
                  <a:pt x="2122" y="201"/>
                </a:lnTo>
                <a:lnTo>
                  <a:pt x="2133" y="204"/>
                </a:lnTo>
                <a:lnTo>
                  <a:pt x="2138" y="205"/>
                </a:lnTo>
                <a:lnTo>
                  <a:pt x="2140" y="206"/>
                </a:lnTo>
                <a:lnTo>
                  <a:pt x="2140" y="206"/>
                </a:lnTo>
                <a:lnTo>
                  <a:pt x="2144" y="211"/>
                </a:lnTo>
                <a:lnTo>
                  <a:pt x="2148" y="218"/>
                </a:lnTo>
                <a:lnTo>
                  <a:pt x="2150" y="226"/>
                </a:lnTo>
                <a:lnTo>
                  <a:pt x="2150" y="241"/>
                </a:lnTo>
                <a:lnTo>
                  <a:pt x="2150" y="241"/>
                </a:lnTo>
                <a:lnTo>
                  <a:pt x="2150" y="265"/>
                </a:lnTo>
                <a:lnTo>
                  <a:pt x="2150" y="279"/>
                </a:lnTo>
                <a:lnTo>
                  <a:pt x="2150" y="287"/>
                </a:lnTo>
                <a:lnTo>
                  <a:pt x="2150" y="287"/>
                </a:lnTo>
                <a:lnTo>
                  <a:pt x="2150" y="293"/>
                </a:lnTo>
                <a:lnTo>
                  <a:pt x="2153" y="301"/>
                </a:lnTo>
                <a:lnTo>
                  <a:pt x="2154" y="304"/>
                </a:lnTo>
                <a:lnTo>
                  <a:pt x="2157" y="307"/>
                </a:lnTo>
                <a:lnTo>
                  <a:pt x="2158" y="308"/>
                </a:lnTo>
                <a:lnTo>
                  <a:pt x="2160" y="307"/>
                </a:lnTo>
                <a:lnTo>
                  <a:pt x="2160" y="307"/>
                </a:lnTo>
                <a:lnTo>
                  <a:pt x="2162" y="302"/>
                </a:lnTo>
                <a:lnTo>
                  <a:pt x="2163" y="294"/>
                </a:lnTo>
                <a:lnTo>
                  <a:pt x="2165" y="273"/>
                </a:lnTo>
                <a:lnTo>
                  <a:pt x="2165" y="250"/>
                </a:lnTo>
                <a:lnTo>
                  <a:pt x="2165" y="236"/>
                </a:lnTo>
                <a:lnTo>
                  <a:pt x="2165" y="236"/>
                </a:lnTo>
                <a:lnTo>
                  <a:pt x="2163" y="223"/>
                </a:lnTo>
                <a:lnTo>
                  <a:pt x="2160" y="216"/>
                </a:lnTo>
                <a:lnTo>
                  <a:pt x="2160" y="216"/>
                </a:lnTo>
                <a:lnTo>
                  <a:pt x="2155" y="206"/>
                </a:lnTo>
                <a:lnTo>
                  <a:pt x="2150" y="200"/>
                </a:lnTo>
                <a:lnTo>
                  <a:pt x="2148" y="198"/>
                </a:lnTo>
                <a:lnTo>
                  <a:pt x="2145" y="196"/>
                </a:lnTo>
                <a:lnTo>
                  <a:pt x="2145" y="196"/>
                </a:lnTo>
                <a:lnTo>
                  <a:pt x="2127" y="194"/>
                </a:lnTo>
                <a:lnTo>
                  <a:pt x="2115" y="192"/>
                </a:lnTo>
                <a:lnTo>
                  <a:pt x="2111" y="192"/>
                </a:lnTo>
                <a:lnTo>
                  <a:pt x="2110" y="191"/>
                </a:lnTo>
                <a:lnTo>
                  <a:pt x="2110" y="191"/>
                </a:lnTo>
                <a:lnTo>
                  <a:pt x="2109" y="191"/>
                </a:lnTo>
                <a:lnTo>
                  <a:pt x="2108" y="190"/>
                </a:lnTo>
                <a:lnTo>
                  <a:pt x="2103" y="191"/>
                </a:lnTo>
                <a:lnTo>
                  <a:pt x="2099" y="192"/>
                </a:lnTo>
                <a:lnTo>
                  <a:pt x="2095" y="191"/>
                </a:lnTo>
                <a:lnTo>
                  <a:pt x="2095" y="191"/>
                </a:lnTo>
                <a:lnTo>
                  <a:pt x="2081" y="171"/>
                </a:lnTo>
                <a:lnTo>
                  <a:pt x="2071" y="156"/>
                </a:lnTo>
                <a:lnTo>
                  <a:pt x="2060" y="141"/>
                </a:lnTo>
                <a:lnTo>
                  <a:pt x="2060" y="141"/>
                </a:lnTo>
                <a:lnTo>
                  <a:pt x="2051" y="131"/>
                </a:lnTo>
                <a:lnTo>
                  <a:pt x="2045" y="125"/>
                </a:lnTo>
                <a:lnTo>
                  <a:pt x="2040" y="121"/>
                </a:lnTo>
                <a:lnTo>
                  <a:pt x="2010" y="121"/>
                </a:lnTo>
                <a:close/>
                <a:moveTo>
                  <a:pt x="2075" y="226"/>
                </a:moveTo>
                <a:lnTo>
                  <a:pt x="2075" y="226"/>
                </a:lnTo>
                <a:lnTo>
                  <a:pt x="2089" y="283"/>
                </a:lnTo>
                <a:lnTo>
                  <a:pt x="2098" y="322"/>
                </a:lnTo>
                <a:lnTo>
                  <a:pt x="2100" y="336"/>
                </a:lnTo>
                <a:lnTo>
                  <a:pt x="2100" y="342"/>
                </a:lnTo>
                <a:lnTo>
                  <a:pt x="2100" y="342"/>
                </a:lnTo>
                <a:lnTo>
                  <a:pt x="2091" y="342"/>
                </a:lnTo>
                <a:lnTo>
                  <a:pt x="2073" y="338"/>
                </a:lnTo>
                <a:lnTo>
                  <a:pt x="2016" y="326"/>
                </a:lnTo>
                <a:lnTo>
                  <a:pt x="1934" y="307"/>
                </a:lnTo>
                <a:lnTo>
                  <a:pt x="1929" y="221"/>
                </a:lnTo>
                <a:lnTo>
                  <a:pt x="2075" y="226"/>
                </a:lnTo>
                <a:close/>
                <a:moveTo>
                  <a:pt x="2090" y="236"/>
                </a:moveTo>
                <a:lnTo>
                  <a:pt x="2105" y="247"/>
                </a:lnTo>
                <a:lnTo>
                  <a:pt x="2135" y="347"/>
                </a:lnTo>
                <a:lnTo>
                  <a:pt x="2115" y="342"/>
                </a:lnTo>
                <a:lnTo>
                  <a:pt x="2090" y="23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5">
            <a:extLst>
              <a:ext uri="{FF2B5EF4-FFF2-40B4-BE49-F238E27FC236}">
                <a16:creationId xmlns:a16="http://schemas.microsoft.com/office/drawing/2014/main" id="{86D757D8-B269-4BCD-B400-F25B1D239254}"/>
              </a:ext>
            </a:extLst>
          </p:cNvPr>
          <p:cNvSpPr>
            <a:spLocks noEditPoints="1"/>
          </p:cNvSpPr>
          <p:nvPr/>
        </p:nvSpPr>
        <p:spPr bwMode="auto">
          <a:xfrm>
            <a:off x="6656004" y="1787791"/>
            <a:ext cx="2524310" cy="1294356"/>
          </a:xfrm>
          <a:custGeom>
            <a:avLst/>
            <a:gdLst>
              <a:gd name="T0" fmla="*/ 276 w 1999"/>
              <a:gd name="T1" fmla="*/ 926 h 1025"/>
              <a:gd name="T2" fmla="*/ 365 w 1999"/>
              <a:gd name="T3" fmla="*/ 947 h 1025"/>
              <a:gd name="T4" fmla="*/ 413 w 1999"/>
              <a:gd name="T5" fmla="*/ 938 h 1025"/>
              <a:gd name="T6" fmla="*/ 521 w 1999"/>
              <a:gd name="T7" fmla="*/ 963 h 1025"/>
              <a:gd name="T8" fmla="*/ 589 w 1999"/>
              <a:gd name="T9" fmla="*/ 899 h 1025"/>
              <a:gd name="T10" fmla="*/ 703 w 1999"/>
              <a:gd name="T11" fmla="*/ 932 h 1025"/>
              <a:gd name="T12" fmla="*/ 786 w 1999"/>
              <a:gd name="T13" fmla="*/ 917 h 1025"/>
              <a:gd name="T14" fmla="*/ 930 w 1999"/>
              <a:gd name="T15" fmla="*/ 938 h 1025"/>
              <a:gd name="T16" fmla="*/ 1067 w 1999"/>
              <a:gd name="T17" fmla="*/ 971 h 1025"/>
              <a:gd name="T18" fmla="*/ 1215 w 1999"/>
              <a:gd name="T19" fmla="*/ 1025 h 1025"/>
              <a:gd name="T20" fmla="*/ 1325 w 1999"/>
              <a:gd name="T21" fmla="*/ 988 h 1025"/>
              <a:gd name="T22" fmla="*/ 1440 w 1999"/>
              <a:gd name="T23" fmla="*/ 944 h 1025"/>
              <a:gd name="T24" fmla="*/ 1536 w 1999"/>
              <a:gd name="T25" fmla="*/ 956 h 1025"/>
              <a:gd name="T26" fmla="*/ 1620 w 1999"/>
              <a:gd name="T27" fmla="*/ 986 h 1025"/>
              <a:gd name="T28" fmla="*/ 1734 w 1999"/>
              <a:gd name="T29" fmla="*/ 938 h 1025"/>
              <a:gd name="T30" fmla="*/ 1887 w 1999"/>
              <a:gd name="T31" fmla="*/ 869 h 1025"/>
              <a:gd name="T32" fmla="*/ 1864 w 1999"/>
              <a:gd name="T33" fmla="*/ 542 h 1025"/>
              <a:gd name="T34" fmla="*/ 1949 w 1999"/>
              <a:gd name="T35" fmla="*/ 478 h 1025"/>
              <a:gd name="T36" fmla="*/ 1992 w 1999"/>
              <a:gd name="T37" fmla="*/ 447 h 1025"/>
              <a:gd name="T38" fmla="*/ 1983 w 1999"/>
              <a:gd name="T39" fmla="*/ 393 h 1025"/>
              <a:gd name="T40" fmla="*/ 1988 w 1999"/>
              <a:gd name="T41" fmla="*/ 368 h 1025"/>
              <a:gd name="T42" fmla="*/ 1989 w 1999"/>
              <a:gd name="T43" fmla="*/ 290 h 1025"/>
              <a:gd name="T44" fmla="*/ 1936 w 1999"/>
              <a:gd name="T45" fmla="*/ 252 h 1025"/>
              <a:gd name="T46" fmla="*/ 1756 w 1999"/>
              <a:gd name="T47" fmla="*/ 218 h 1025"/>
              <a:gd name="T48" fmla="*/ 1663 w 1999"/>
              <a:gd name="T49" fmla="*/ 144 h 1025"/>
              <a:gd name="T50" fmla="*/ 1557 w 1999"/>
              <a:gd name="T51" fmla="*/ 59 h 1025"/>
              <a:gd name="T52" fmla="*/ 1139 w 1999"/>
              <a:gd name="T53" fmla="*/ 3 h 1025"/>
              <a:gd name="T54" fmla="*/ 1008 w 1999"/>
              <a:gd name="T55" fmla="*/ 15 h 1025"/>
              <a:gd name="T56" fmla="*/ 23 w 1999"/>
              <a:gd name="T57" fmla="*/ 737 h 1025"/>
              <a:gd name="T58" fmla="*/ 60 w 1999"/>
              <a:gd name="T59" fmla="*/ 821 h 1025"/>
              <a:gd name="T60" fmla="*/ 1073 w 1999"/>
              <a:gd name="T61" fmla="*/ 893 h 1025"/>
              <a:gd name="T62" fmla="*/ 1073 w 1999"/>
              <a:gd name="T63" fmla="*/ 893 h 1025"/>
              <a:gd name="T64" fmla="*/ 1465 w 1999"/>
              <a:gd name="T65" fmla="*/ 869 h 1025"/>
              <a:gd name="T66" fmla="*/ 1457 w 1999"/>
              <a:gd name="T67" fmla="*/ 774 h 1025"/>
              <a:gd name="T68" fmla="*/ 1879 w 1999"/>
              <a:gd name="T69" fmla="*/ 743 h 1025"/>
              <a:gd name="T70" fmla="*/ 1857 w 1999"/>
              <a:gd name="T71" fmla="*/ 752 h 1025"/>
              <a:gd name="T72" fmla="*/ 1454 w 1999"/>
              <a:gd name="T73" fmla="*/ 247 h 1025"/>
              <a:gd name="T74" fmla="*/ 1769 w 1999"/>
              <a:gd name="T75" fmla="*/ 267 h 1025"/>
              <a:gd name="T76" fmla="*/ 1835 w 1999"/>
              <a:gd name="T77" fmla="*/ 412 h 1025"/>
              <a:gd name="T78" fmla="*/ 1671 w 1999"/>
              <a:gd name="T79" fmla="*/ 495 h 1025"/>
              <a:gd name="T80" fmla="*/ 1436 w 1999"/>
              <a:gd name="T81" fmla="*/ 457 h 1025"/>
              <a:gd name="T82" fmla="*/ 1420 w 1999"/>
              <a:gd name="T83" fmla="*/ 263 h 1025"/>
              <a:gd name="T84" fmla="*/ 1333 w 1999"/>
              <a:gd name="T85" fmla="*/ 257 h 1025"/>
              <a:gd name="T86" fmla="*/ 1354 w 1999"/>
              <a:gd name="T87" fmla="*/ 281 h 1025"/>
              <a:gd name="T88" fmla="*/ 1385 w 1999"/>
              <a:gd name="T89" fmla="*/ 510 h 1025"/>
              <a:gd name="T90" fmla="*/ 1236 w 1999"/>
              <a:gd name="T91" fmla="*/ 476 h 1025"/>
              <a:gd name="T92" fmla="*/ 1212 w 1999"/>
              <a:gd name="T93" fmla="*/ 281 h 1025"/>
              <a:gd name="T94" fmla="*/ 1173 w 1999"/>
              <a:gd name="T95" fmla="*/ 458 h 1025"/>
              <a:gd name="T96" fmla="*/ 1115 w 1999"/>
              <a:gd name="T97" fmla="*/ 466 h 1025"/>
              <a:gd name="T98" fmla="*/ 1124 w 1999"/>
              <a:gd name="T99" fmla="*/ 307 h 1025"/>
              <a:gd name="T100" fmla="*/ 1777 w 1999"/>
              <a:gd name="T101" fmla="*/ 261 h 1025"/>
              <a:gd name="T102" fmla="*/ 1882 w 1999"/>
              <a:gd name="T103" fmla="*/ 297 h 1025"/>
              <a:gd name="T104" fmla="*/ 1929 w 1999"/>
              <a:gd name="T105" fmla="*/ 326 h 1025"/>
              <a:gd name="T106" fmla="*/ 1950 w 1999"/>
              <a:gd name="T107" fmla="*/ 333 h 1025"/>
              <a:gd name="T108" fmla="*/ 1951 w 1999"/>
              <a:gd name="T109" fmla="*/ 456 h 1025"/>
              <a:gd name="T110" fmla="*/ 1889 w 1999"/>
              <a:gd name="T111" fmla="*/ 496 h 1025"/>
              <a:gd name="T112" fmla="*/ 1833 w 1999"/>
              <a:gd name="T113" fmla="*/ 379 h 10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999" h="1025">
                <a:moveTo>
                  <a:pt x="221" y="875"/>
                </a:moveTo>
                <a:lnTo>
                  <a:pt x="221" y="875"/>
                </a:lnTo>
                <a:lnTo>
                  <a:pt x="227" y="874"/>
                </a:lnTo>
                <a:lnTo>
                  <a:pt x="238" y="874"/>
                </a:lnTo>
                <a:lnTo>
                  <a:pt x="253" y="875"/>
                </a:lnTo>
                <a:lnTo>
                  <a:pt x="253" y="875"/>
                </a:lnTo>
                <a:lnTo>
                  <a:pt x="257" y="887"/>
                </a:lnTo>
                <a:lnTo>
                  <a:pt x="261" y="899"/>
                </a:lnTo>
                <a:lnTo>
                  <a:pt x="267" y="913"/>
                </a:lnTo>
                <a:lnTo>
                  <a:pt x="276" y="926"/>
                </a:lnTo>
                <a:lnTo>
                  <a:pt x="281" y="933"/>
                </a:lnTo>
                <a:lnTo>
                  <a:pt x="287" y="938"/>
                </a:lnTo>
                <a:lnTo>
                  <a:pt x="293" y="943"/>
                </a:lnTo>
                <a:lnTo>
                  <a:pt x="302" y="947"/>
                </a:lnTo>
                <a:lnTo>
                  <a:pt x="310" y="950"/>
                </a:lnTo>
                <a:lnTo>
                  <a:pt x="320" y="950"/>
                </a:lnTo>
                <a:lnTo>
                  <a:pt x="320" y="950"/>
                </a:lnTo>
                <a:lnTo>
                  <a:pt x="337" y="950"/>
                </a:lnTo>
                <a:lnTo>
                  <a:pt x="353" y="948"/>
                </a:lnTo>
                <a:lnTo>
                  <a:pt x="365" y="947"/>
                </a:lnTo>
                <a:lnTo>
                  <a:pt x="375" y="944"/>
                </a:lnTo>
                <a:lnTo>
                  <a:pt x="389" y="941"/>
                </a:lnTo>
                <a:lnTo>
                  <a:pt x="394" y="938"/>
                </a:lnTo>
                <a:lnTo>
                  <a:pt x="394" y="938"/>
                </a:lnTo>
                <a:lnTo>
                  <a:pt x="398" y="936"/>
                </a:lnTo>
                <a:lnTo>
                  <a:pt x="400" y="931"/>
                </a:lnTo>
                <a:lnTo>
                  <a:pt x="404" y="926"/>
                </a:lnTo>
                <a:lnTo>
                  <a:pt x="404" y="926"/>
                </a:lnTo>
                <a:lnTo>
                  <a:pt x="408" y="932"/>
                </a:lnTo>
                <a:lnTo>
                  <a:pt x="413" y="938"/>
                </a:lnTo>
                <a:lnTo>
                  <a:pt x="422" y="946"/>
                </a:lnTo>
                <a:lnTo>
                  <a:pt x="433" y="952"/>
                </a:lnTo>
                <a:lnTo>
                  <a:pt x="447" y="958"/>
                </a:lnTo>
                <a:lnTo>
                  <a:pt x="454" y="961"/>
                </a:lnTo>
                <a:lnTo>
                  <a:pt x="463" y="963"/>
                </a:lnTo>
                <a:lnTo>
                  <a:pt x="473" y="965"/>
                </a:lnTo>
                <a:lnTo>
                  <a:pt x="484" y="965"/>
                </a:lnTo>
                <a:lnTo>
                  <a:pt x="484" y="965"/>
                </a:lnTo>
                <a:lnTo>
                  <a:pt x="504" y="965"/>
                </a:lnTo>
                <a:lnTo>
                  <a:pt x="521" y="963"/>
                </a:lnTo>
                <a:lnTo>
                  <a:pt x="533" y="961"/>
                </a:lnTo>
                <a:lnTo>
                  <a:pt x="543" y="957"/>
                </a:lnTo>
                <a:lnTo>
                  <a:pt x="552" y="953"/>
                </a:lnTo>
                <a:lnTo>
                  <a:pt x="559" y="950"/>
                </a:lnTo>
                <a:lnTo>
                  <a:pt x="569" y="941"/>
                </a:lnTo>
                <a:lnTo>
                  <a:pt x="569" y="941"/>
                </a:lnTo>
                <a:lnTo>
                  <a:pt x="572" y="936"/>
                </a:lnTo>
                <a:lnTo>
                  <a:pt x="576" y="929"/>
                </a:lnTo>
                <a:lnTo>
                  <a:pt x="582" y="916"/>
                </a:lnTo>
                <a:lnTo>
                  <a:pt x="589" y="899"/>
                </a:lnTo>
                <a:lnTo>
                  <a:pt x="621" y="899"/>
                </a:lnTo>
                <a:lnTo>
                  <a:pt x="621" y="899"/>
                </a:lnTo>
                <a:lnTo>
                  <a:pt x="628" y="904"/>
                </a:lnTo>
                <a:lnTo>
                  <a:pt x="635" y="909"/>
                </a:lnTo>
                <a:lnTo>
                  <a:pt x="645" y="916"/>
                </a:lnTo>
                <a:lnTo>
                  <a:pt x="656" y="922"/>
                </a:lnTo>
                <a:lnTo>
                  <a:pt x="670" y="927"/>
                </a:lnTo>
                <a:lnTo>
                  <a:pt x="685" y="931"/>
                </a:lnTo>
                <a:lnTo>
                  <a:pt x="703" y="932"/>
                </a:lnTo>
                <a:lnTo>
                  <a:pt x="703" y="932"/>
                </a:lnTo>
                <a:lnTo>
                  <a:pt x="718" y="931"/>
                </a:lnTo>
                <a:lnTo>
                  <a:pt x="731" y="927"/>
                </a:lnTo>
                <a:lnTo>
                  <a:pt x="739" y="922"/>
                </a:lnTo>
                <a:lnTo>
                  <a:pt x="747" y="917"/>
                </a:lnTo>
                <a:lnTo>
                  <a:pt x="752" y="912"/>
                </a:lnTo>
                <a:lnTo>
                  <a:pt x="754" y="907"/>
                </a:lnTo>
                <a:lnTo>
                  <a:pt x="757" y="902"/>
                </a:lnTo>
                <a:lnTo>
                  <a:pt x="766" y="902"/>
                </a:lnTo>
                <a:lnTo>
                  <a:pt x="766" y="902"/>
                </a:lnTo>
                <a:lnTo>
                  <a:pt x="786" y="917"/>
                </a:lnTo>
                <a:lnTo>
                  <a:pt x="807" y="932"/>
                </a:lnTo>
                <a:lnTo>
                  <a:pt x="807" y="932"/>
                </a:lnTo>
                <a:lnTo>
                  <a:pt x="856" y="937"/>
                </a:lnTo>
                <a:lnTo>
                  <a:pt x="891" y="941"/>
                </a:lnTo>
                <a:lnTo>
                  <a:pt x="911" y="941"/>
                </a:lnTo>
                <a:lnTo>
                  <a:pt x="911" y="941"/>
                </a:lnTo>
                <a:lnTo>
                  <a:pt x="924" y="939"/>
                </a:lnTo>
                <a:lnTo>
                  <a:pt x="928" y="939"/>
                </a:lnTo>
                <a:lnTo>
                  <a:pt x="930" y="938"/>
                </a:lnTo>
                <a:lnTo>
                  <a:pt x="930" y="938"/>
                </a:lnTo>
                <a:lnTo>
                  <a:pt x="957" y="917"/>
                </a:lnTo>
                <a:lnTo>
                  <a:pt x="989" y="917"/>
                </a:lnTo>
                <a:lnTo>
                  <a:pt x="989" y="917"/>
                </a:lnTo>
                <a:lnTo>
                  <a:pt x="992" y="927"/>
                </a:lnTo>
                <a:lnTo>
                  <a:pt x="994" y="934"/>
                </a:lnTo>
                <a:lnTo>
                  <a:pt x="996" y="938"/>
                </a:lnTo>
                <a:lnTo>
                  <a:pt x="1008" y="938"/>
                </a:lnTo>
                <a:lnTo>
                  <a:pt x="1019" y="919"/>
                </a:lnTo>
                <a:lnTo>
                  <a:pt x="1067" y="919"/>
                </a:lnTo>
                <a:lnTo>
                  <a:pt x="1067" y="971"/>
                </a:lnTo>
                <a:lnTo>
                  <a:pt x="1121" y="971"/>
                </a:lnTo>
                <a:lnTo>
                  <a:pt x="1121" y="971"/>
                </a:lnTo>
                <a:lnTo>
                  <a:pt x="1129" y="980"/>
                </a:lnTo>
                <a:lnTo>
                  <a:pt x="1139" y="988"/>
                </a:lnTo>
                <a:lnTo>
                  <a:pt x="1151" y="999"/>
                </a:lnTo>
                <a:lnTo>
                  <a:pt x="1166" y="1007"/>
                </a:lnTo>
                <a:lnTo>
                  <a:pt x="1184" y="1016"/>
                </a:lnTo>
                <a:lnTo>
                  <a:pt x="1194" y="1020"/>
                </a:lnTo>
                <a:lnTo>
                  <a:pt x="1204" y="1022"/>
                </a:lnTo>
                <a:lnTo>
                  <a:pt x="1215" y="1025"/>
                </a:lnTo>
                <a:lnTo>
                  <a:pt x="1227" y="1025"/>
                </a:lnTo>
                <a:lnTo>
                  <a:pt x="1227" y="1025"/>
                </a:lnTo>
                <a:lnTo>
                  <a:pt x="1247" y="1024"/>
                </a:lnTo>
                <a:lnTo>
                  <a:pt x="1266" y="1021"/>
                </a:lnTo>
                <a:lnTo>
                  <a:pt x="1281" y="1016"/>
                </a:lnTo>
                <a:lnTo>
                  <a:pt x="1295" y="1010"/>
                </a:lnTo>
                <a:lnTo>
                  <a:pt x="1306" y="1005"/>
                </a:lnTo>
                <a:lnTo>
                  <a:pt x="1315" y="999"/>
                </a:lnTo>
                <a:lnTo>
                  <a:pt x="1325" y="988"/>
                </a:lnTo>
                <a:lnTo>
                  <a:pt x="1325" y="988"/>
                </a:lnTo>
                <a:lnTo>
                  <a:pt x="1328" y="985"/>
                </a:lnTo>
                <a:lnTo>
                  <a:pt x="1331" y="977"/>
                </a:lnTo>
                <a:lnTo>
                  <a:pt x="1337" y="962"/>
                </a:lnTo>
                <a:lnTo>
                  <a:pt x="1342" y="941"/>
                </a:lnTo>
                <a:lnTo>
                  <a:pt x="1396" y="941"/>
                </a:lnTo>
                <a:lnTo>
                  <a:pt x="1391" y="962"/>
                </a:lnTo>
                <a:lnTo>
                  <a:pt x="1435" y="962"/>
                </a:lnTo>
                <a:lnTo>
                  <a:pt x="1435" y="947"/>
                </a:lnTo>
                <a:lnTo>
                  <a:pt x="1435" y="947"/>
                </a:lnTo>
                <a:lnTo>
                  <a:pt x="1440" y="944"/>
                </a:lnTo>
                <a:lnTo>
                  <a:pt x="1444" y="943"/>
                </a:lnTo>
                <a:lnTo>
                  <a:pt x="1444" y="941"/>
                </a:lnTo>
                <a:lnTo>
                  <a:pt x="1444" y="941"/>
                </a:lnTo>
                <a:lnTo>
                  <a:pt x="1448" y="941"/>
                </a:lnTo>
                <a:lnTo>
                  <a:pt x="1457" y="941"/>
                </a:lnTo>
                <a:lnTo>
                  <a:pt x="1484" y="941"/>
                </a:lnTo>
                <a:lnTo>
                  <a:pt x="1526" y="941"/>
                </a:lnTo>
                <a:lnTo>
                  <a:pt x="1526" y="941"/>
                </a:lnTo>
                <a:lnTo>
                  <a:pt x="1529" y="948"/>
                </a:lnTo>
                <a:lnTo>
                  <a:pt x="1536" y="956"/>
                </a:lnTo>
                <a:lnTo>
                  <a:pt x="1544" y="963"/>
                </a:lnTo>
                <a:lnTo>
                  <a:pt x="1556" y="972"/>
                </a:lnTo>
                <a:lnTo>
                  <a:pt x="1562" y="976"/>
                </a:lnTo>
                <a:lnTo>
                  <a:pt x="1570" y="978"/>
                </a:lnTo>
                <a:lnTo>
                  <a:pt x="1578" y="982"/>
                </a:lnTo>
                <a:lnTo>
                  <a:pt x="1587" y="983"/>
                </a:lnTo>
                <a:lnTo>
                  <a:pt x="1599" y="986"/>
                </a:lnTo>
                <a:lnTo>
                  <a:pt x="1609" y="986"/>
                </a:lnTo>
                <a:lnTo>
                  <a:pt x="1609" y="986"/>
                </a:lnTo>
                <a:lnTo>
                  <a:pt x="1620" y="986"/>
                </a:lnTo>
                <a:lnTo>
                  <a:pt x="1631" y="983"/>
                </a:lnTo>
                <a:lnTo>
                  <a:pt x="1642" y="982"/>
                </a:lnTo>
                <a:lnTo>
                  <a:pt x="1653" y="978"/>
                </a:lnTo>
                <a:lnTo>
                  <a:pt x="1671" y="971"/>
                </a:lnTo>
                <a:lnTo>
                  <a:pt x="1686" y="962"/>
                </a:lnTo>
                <a:lnTo>
                  <a:pt x="1700" y="953"/>
                </a:lnTo>
                <a:lnTo>
                  <a:pt x="1710" y="946"/>
                </a:lnTo>
                <a:lnTo>
                  <a:pt x="1720" y="938"/>
                </a:lnTo>
                <a:lnTo>
                  <a:pt x="1720" y="938"/>
                </a:lnTo>
                <a:lnTo>
                  <a:pt x="1734" y="938"/>
                </a:lnTo>
                <a:lnTo>
                  <a:pt x="1747" y="938"/>
                </a:lnTo>
                <a:lnTo>
                  <a:pt x="1771" y="914"/>
                </a:lnTo>
                <a:lnTo>
                  <a:pt x="1870" y="902"/>
                </a:lnTo>
                <a:lnTo>
                  <a:pt x="1870" y="875"/>
                </a:lnTo>
                <a:lnTo>
                  <a:pt x="1870" y="875"/>
                </a:lnTo>
                <a:lnTo>
                  <a:pt x="1877" y="874"/>
                </a:lnTo>
                <a:lnTo>
                  <a:pt x="1882" y="873"/>
                </a:lnTo>
                <a:lnTo>
                  <a:pt x="1885" y="872"/>
                </a:lnTo>
                <a:lnTo>
                  <a:pt x="1887" y="869"/>
                </a:lnTo>
                <a:lnTo>
                  <a:pt x="1887" y="869"/>
                </a:lnTo>
                <a:lnTo>
                  <a:pt x="1891" y="860"/>
                </a:lnTo>
                <a:lnTo>
                  <a:pt x="1894" y="854"/>
                </a:lnTo>
                <a:lnTo>
                  <a:pt x="1894" y="854"/>
                </a:lnTo>
                <a:lnTo>
                  <a:pt x="1885" y="710"/>
                </a:lnTo>
                <a:lnTo>
                  <a:pt x="1875" y="707"/>
                </a:lnTo>
                <a:lnTo>
                  <a:pt x="1875" y="689"/>
                </a:lnTo>
                <a:lnTo>
                  <a:pt x="1885" y="681"/>
                </a:lnTo>
                <a:lnTo>
                  <a:pt x="1885" y="584"/>
                </a:lnTo>
                <a:lnTo>
                  <a:pt x="1870" y="569"/>
                </a:lnTo>
                <a:lnTo>
                  <a:pt x="1864" y="542"/>
                </a:lnTo>
                <a:lnTo>
                  <a:pt x="1857" y="527"/>
                </a:lnTo>
                <a:lnTo>
                  <a:pt x="1860" y="510"/>
                </a:lnTo>
                <a:lnTo>
                  <a:pt x="1860" y="510"/>
                </a:lnTo>
                <a:lnTo>
                  <a:pt x="1874" y="507"/>
                </a:lnTo>
                <a:lnTo>
                  <a:pt x="1887" y="505"/>
                </a:lnTo>
                <a:lnTo>
                  <a:pt x="1902" y="500"/>
                </a:lnTo>
                <a:lnTo>
                  <a:pt x="1902" y="500"/>
                </a:lnTo>
                <a:lnTo>
                  <a:pt x="1919" y="495"/>
                </a:lnTo>
                <a:lnTo>
                  <a:pt x="1935" y="487"/>
                </a:lnTo>
                <a:lnTo>
                  <a:pt x="1949" y="478"/>
                </a:lnTo>
                <a:lnTo>
                  <a:pt x="1953" y="475"/>
                </a:lnTo>
                <a:lnTo>
                  <a:pt x="1956" y="471"/>
                </a:lnTo>
                <a:lnTo>
                  <a:pt x="1956" y="471"/>
                </a:lnTo>
                <a:lnTo>
                  <a:pt x="1959" y="459"/>
                </a:lnTo>
                <a:lnTo>
                  <a:pt x="1962" y="448"/>
                </a:lnTo>
                <a:lnTo>
                  <a:pt x="1962" y="434"/>
                </a:lnTo>
                <a:lnTo>
                  <a:pt x="1962" y="434"/>
                </a:lnTo>
                <a:lnTo>
                  <a:pt x="1975" y="442"/>
                </a:lnTo>
                <a:lnTo>
                  <a:pt x="1987" y="447"/>
                </a:lnTo>
                <a:lnTo>
                  <a:pt x="1992" y="447"/>
                </a:lnTo>
                <a:lnTo>
                  <a:pt x="1995" y="447"/>
                </a:lnTo>
                <a:lnTo>
                  <a:pt x="1995" y="447"/>
                </a:lnTo>
                <a:lnTo>
                  <a:pt x="1997" y="443"/>
                </a:lnTo>
                <a:lnTo>
                  <a:pt x="1998" y="441"/>
                </a:lnTo>
                <a:lnTo>
                  <a:pt x="1999" y="431"/>
                </a:lnTo>
                <a:lnTo>
                  <a:pt x="1998" y="419"/>
                </a:lnTo>
                <a:lnTo>
                  <a:pt x="1995" y="410"/>
                </a:lnTo>
                <a:lnTo>
                  <a:pt x="1995" y="410"/>
                </a:lnTo>
                <a:lnTo>
                  <a:pt x="1990" y="402"/>
                </a:lnTo>
                <a:lnTo>
                  <a:pt x="1983" y="393"/>
                </a:lnTo>
                <a:lnTo>
                  <a:pt x="1974" y="383"/>
                </a:lnTo>
                <a:lnTo>
                  <a:pt x="1962" y="380"/>
                </a:lnTo>
                <a:lnTo>
                  <a:pt x="1962" y="372"/>
                </a:lnTo>
                <a:lnTo>
                  <a:pt x="1962" y="372"/>
                </a:lnTo>
                <a:lnTo>
                  <a:pt x="1965" y="373"/>
                </a:lnTo>
                <a:lnTo>
                  <a:pt x="1969" y="374"/>
                </a:lnTo>
                <a:lnTo>
                  <a:pt x="1974" y="375"/>
                </a:lnTo>
                <a:lnTo>
                  <a:pt x="1979" y="374"/>
                </a:lnTo>
                <a:lnTo>
                  <a:pt x="1984" y="373"/>
                </a:lnTo>
                <a:lnTo>
                  <a:pt x="1988" y="368"/>
                </a:lnTo>
                <a:lnTo>
                  <a:pt x="1992" y="359"/>
                </a:lnTo>
                <a:lnTo>
                  <a:pt x="1992" y="359"/>
                </a:lnTo>
                <a:lnTo>
                  <a:pt x="1994" y="349"/>
                </a:lnTo>
                <a:lnTo>
                  <a:pt x="1995" y="338"/>
                </a:lnTo>
                <a:lnTo>
                  <a:pt x="1997" y="328"/>
                </a:lnTo>
                <a:lnTo>
                  <a:pt x="1997" y="316"/>
                </a:lnTo>
                <a:lnTo>
                  <a:pt x="1995" y="307"/>
                </a:lnTo>
                <a:lnTo>
                  <a:pt x="1994" y="299"/>
                </a:lnTo>
                <a:lnTo>
                  <a:pt x="1992" y="294"/>
                </a:lnTo>
                <a:lnTo>
                  <a:pt x="1989" y="290"/>
                </a:lnTo>
                <a:lnTo>
                  <a:pt x="1989" y="290"/>
                </a:lnTo>
                <a:lnTo>
                  <a:pt x="1982" y="289"/>
                </a:lnTo>
                <a:lnTo>
                  <a:pt x="1972" y="287"/>
                </a:lnTo>
                <a:lnTo>
                  <a:pt x="1959" y="287"/>
                </a:lnTo>
                <a:lnTo>
                  <a:pt x="1959" y="287"/>
                </a:lnTo>
                <a:lnTo>
                  <a:pt x="1958" y="282"/>
                </a:lnTo>
                <a:lnTo>
                  <a:pt x="1953" y="271"/>
                </a:lnTo>
                <a:lnTo>
                  <a:pt x="1948" y="265"/>
                </a:lnTo>
                <a:lnTo>
                  <a:pt x="1943" y="258"/>
                </a:lnTo>
                <a:lnTo>
                  <a:pt x="1936" y="252"/>
                </a:lnTo>
                <a:lnTo>
                  <a:pt x="1929" y="248"/>
                </a:lnTo>
                <a:lnTo>
                  <a:pt x="1929" y="248"/>
                </a:lnTo>
                <a:lnTo>
                  <a:pt x="1920" y="246"/>
                </a:lnTo>
                <a:lnTo>
                  <a:pt x="1911" y="245"/>
                </a:lnTo>
                <a:lnTo>
                  <a:pt x="1892" y="243"/>
                </a:lnTo>
                <a:lnTo>
                  <a:pt x="1879" y="245"/>
                </a:lnTo>
                <a:lnTo>
                  <a:pt x="1872" y="246"/>
                </a:lnTo>
                <a:lnTo>
                  <a:pt x="1768" y="222"/>
                </a:lnTo>
                <a:lnTo>
                  <a:pt x="1768" y="222"/>
                </a:lnTo>
                <a:lnTo>
                  <a:pt x="1756" y="218"/>
                </a:lnTo>
                <a:lnTo>
                  <a:pt x="1756" y="218"/>
                </a:lnTo>
                <a:lnTo>
                  <a:pt x="1743" y="218"/>
                </a:lnTo>
                <a:lnTo>
                  <a:pt x="1732" y="218"/>
                </a:lnTo>
                <a:lnTo>
                  <a:pt x="1723" y="218"/>
                </a:lnTo>
                <a:lnTo>
                  <a:pt x="1671" y="183"/>
                </a:lnTo>
                <a:lnTo>
                  <a:pt x="1663" y="168"/>
                </a:lnTo>
                <a:lnTo>
                  <a:pt x="1663" y="168"/>
                </a:lnTo>
                <a:lnTo>
                  <a:pt x="1664" y="160"/>
                </a:lnTo>
                <a:lnTo>
                  <a:pt x="1664" y="154"/>
                </a:lnTo>
                <a:lnTo>
                  <a:pt x="1663" y="144"/>
                </a:lnTo>
                <a:lnTo>
                  <a:pt x="1660" y="134"/>
                </a:lnTo>
                <a:lnTo>
                  <a:pt x="1655" y="122"/>
                </a:lnTo>
                <a:lnTo>
                  <a:pt x="1649" y="110"/>
                </a:lnTo>
                <a:lnTo>
                  <a:pt x="1639" y="99"/>
                </a:lnTo>
                <a:lnTo>
                  <a:pt x="1639" y="99"/>
                </a:lnTo>
                <a:lnTo>
                  <a:pt x="1626" y="88"/>
                </a:lnTo>
                <a:lnTo>
                  <a:pt x="1612" y="79"/>
                </a:lnTo>
                <a:lnTo>
                  <a:pt x="1596" y="73"/>
                </a:lnTo>
                <a:lnTo>
                  <a:pt x="1581" y="66"/>
                </a:lnTo>
                <a:lnTo>
                  <a:pt x="1557" y="59"/>
                </a:lnTo>
                <a:lnTo>
                  <a:pt x="1546" y="56"/>
                </a:lnTo>
                <a:lnTo>
                  <a:pt x="1328" y="21"/>
                </a:lnTo>
                <a:lnTo>
                  <a:pt x="1307" y="6"/>
                </a:lnTo>
                <a:lnTo>
                  <a:pt x="1307" y="6"/>
                </a:lnTo>
                <a:lnTo>
                  <a:pt x="1173" y="0"/>
                </a:lnTo>
                <a:lnTo>
                  <a:pt x="1173" y="0"/>
                </a:lnTo>
                <a:lnTo>
                  <a:pt x="1155" y="1"/>
                </a:lnTo>
                <a:lnTo>
                  <a:pt x="1143" y="2"/>
                </a:lnTo>
                <a:lnTo>
                  <a:pt x="1143" y="2"/>
                </a:lnTo>
                <a:lnTo>
                  <a:pt x="1139" y="3"/>
                </a:lnTo>
                <a:lnTo>
                  <a:pt x="1133" y="7"/>
                </a:lnTo>
                <a:lnTo>
                  <a:pt x="1125" y="12"/>
                </a:lnTo>
                <a:lnTo>
                  <a:pt x="1125" y="12"/>
                </a:lnTo>
                <a:lnTo>
                  <a:pt x="1079" y="8"/>
                </a:lnTo>
                <a:lnTo>
                  <a:pt x="1047" y="8"/>
                </a:lnTo>
                <a:lnTo>
                  <a:pt x="1035" y="8"/>
                </a:lnTo>
                <a:lnTo>
                  <a:pt x="1028" y="8"/>
                </a:lnTo>
                <a:lnTo>
                  <a:pt x="1028" y="8"/>
                </a:lnTo>
                <a:lnTo>
                  <a:pt x="1017" y="12"/>
                </a:lnTo>
                <a:lnTo>
                  <a:pt x="1008" y="15"/>
                </a:lnTo>
                <a:lnTo>
                  <a:pt x="6" y="173"/>
                </a:lnTo>
                <a:lnTo>
                  <a:pt x="6" y="173"/>
                </a:lnTo>
                <a:lnTo>
                  <a:pt x="5" y="174"/>
                </a:lnTo>
                <a:lnTo>
                  <a:pt x="3" y="176"/>
                </a:lnTo>
                <a:lnTo>
                  <a:pt x="1" y="182"/>
                </a:lnTo>
                <a:lnTo>
                  <a:pt x="0" y="192"/>
                </a:lnTo>
                <a:lnTo>
                  <a:pt x="0" y="192"/>
                </a:lnTo>
                <a:lnTo>
                  <a:pt x="12" y="743"/>
                </a:lnTo>
                <a:lnTo>
                  <a:pt x="21" y="743"/>
                </a:lnTo>
                <a:lnTo>
                  <a:pt x="23" y="737"/>
                </a:lnTo>
                <a:lnTo>
                  <a:pt x="41" y="740"/>
                </a:lnTo>
                <a:lnTo>
                  <a:pt x="41" y="748"/>
                </a:lnTo>
                <a:lnTo>
                  <a:pt x="41" y="748"/>
                </a:lnTo>
                <a:lnTo>
                  <a:pt x="60" y="743"/>
                </a:lnTo>
                <a:lnTo>
                  <a:pt x="60" y="743"/>
                </a:lnTo>
                <a:lnTo>
                  <a:pt x="60" y="743"/>
                </a:lnTo>
                <a:lnTo>
                  <a:pt x="60" y="743"/>
                </a:lnTo>
                <a:lnTo>
                  <a:pt x="60" y="743"/>
                </a:lnTo>
                <a:lnTo>
                  <a:pt x="60" y="770"/>
                </a:lnTo>
                <a:lnTo>
                  <a:pt x="60" y="821"/>
                </a:lnTo>
                <a:lnTo>
                  <a:pt x="62" y="895"/>
                </a:lnTo>
                <a:lnTo>
                  <a:pt x="170" y="890"/>
                </a:lnTo>
                <a:lnTo>
                  <a:pt x="177" y="839"/>
                </a:lnTo>
                <a:lnTo>
                  <a:pt x="212" y="839"/>
                </a:lnTo>
                <a:lnTo>
                  <a:pt x="212" y="839"/>
                </a:lnTo>
                <a:lnTo>
                  <a:pt x="216" y="858"/>
                </a:lnTo>
                <a:lnTo>
                  <a:pt x="219" y="870"/>
                </a:lnTo>
                <a:lnTo>
                  <a:pt x="221" y="875"/>
                </a:lnTo>
                <a:lnTo>
                  <a:pt x="221" y="875"/>
                </a:lnTo>
                <a:close/>
                <a:moveTo>
                  <a:pt x="1073" y="893"/>
                </a:moveTo>
                <a:lnTo>
                  <a:pt x="1071" y="908"/>
                </a:lnTo>
                <a:lnTo>
                  <a:pt x="1023" y="906"/>
                </a:lnTo>
                <a:lnTo>
                  <a:pt x="1023" y="906"/>
                </a:lnTo>
                <a:lnTo>
                  <a:pt x="1038" y="903"/>
                </a:lnTo>
                <a:lnTo>
                  <a:pt x="1058" y="902"/>
                </a:lnTo>
                <a:lnTo>
                  <a:pt x="1058" y="902"/>
                </a:lnTo>
                <a:lnTo>
                  <a:pt x="1063" y="901"/>
                </a:lnTo>
                <a:lnTo>
                  <a:pt x="1068" y="898"/>
                </a:lnTo>
                <a:lnTo>
                  <a:pt x="1073" y="893"/>
                </a:lnTo>
                <a:lnTo>
                  <a:pt x="1073" y="893"/>
                </a:lnTo>
                <a:close/>
                <a:moveTo>
                  <a:pt x="1526" y="779"/>
                </a:moveTo>
                <a:lnTo>
                  <a:pt x="1526" y="779"/>
                </a:lnTo>
                <a:lnTo>
                  <a:pt x="1527" y="828"/>
                </a:lnTo>
                <a:lnTo>
                  <a:pt x="1528" y="869"/>
                </a:lnTo>
                <a:lnTo>
                  <a:pt x="1528" y="869"/>
                </a:lnTo>
                <a:lnTo>
                  <a:pt x="1498" y="872"/>
                </a:lnTo>
                <a:lnTo>
                  <a:pt x="1477" y="872"/>
                </a:lnTo>
                <a:lnTo>
                  <a:pt x="1469" y="870"/>
                </a:lnTo>
                <a:lnTo>
                  <a:pt x="1465" y="869"/>
                </a:lnTo>
                <a:lnTo>
                  <a:pt x="1465" y="869"/>
                </a:lnTo>
                <a:lnTo>
                  <a:pt x="1464" y="865"/>
                </a:lnTo>
                <a:lnTo>
                  <a:pt x="1463" y="862"/>
                </a:lnTo>
                <a:lnTo>
                  <a:pt x="1463" y="859"/>
                </a:lnTo>
                <a:lnTo>
                  <a:pt x="1463" y="857"/>
                </a:lnTo>
                <a:lnTo>
                  <a:pt x="1463" y="857"/>
                </a:lnTo>
                <a:lnTo>
                  <a:pt x="1460" y="843"/>
                </a:lnTo>
                <a:lnTo>
                  <a:pt x="1458" y="815"/>
                </a:lnTo>
                <a:lnTo>
                  <a:pt x="1455" y="786"/>
                </a:lnTo>
                <a:lnTo>
                  <a:pt x="1455" y="777"/>
                </a:lnTo>
                <a:lnTo>
                  <a:pt x="1457" y="774"/>
                </a:lnTo>
                <a:lnTo>
                  <a:pt x="1457" y="774"/>
                </a:lnTo>
                <a:lnTo>
                  <a:pt x="1469" y="772"/>
                </a:lnTo>
                <a:lnTo>
                  <a:pt x="1493" y="772"/>
                </a:lnTo>
                <a:lnTo>
                  <a:pt x="1506" y="774"/>
                </a:lnTo>
                <a:lnTo>
                  <a:pt x="1516" y="775"/>
                </a:lnTo>
                <a:lnTo>
                  <a:pt x="1523" y="776"/>
                </a:lnTo>
                <a:lnTo>
                  <a:pt x="1524" y="777"/>
                </a:lnTo>
                <a:lnTo>
                  <a:pt x="1526" y="779"/>
                </a:lnTo>
                <a:lnTo>
                  <a:pt x="1526" y="779"/>
                </a:lnTo>
                <a:close/>
                <a:moveTo>
                  <a:pt x="1879" y="743"/>
                </a:moveTo>
                <a:lnTo>
                  <a:pt x="1879" y="743"/>
                </a:lnTo>
                <a:lnTo>
                  <a:pt x="1880" y="747"/>
                </a:lnTo>
                <a:lnTo>
                  <a:pt x="1880" y="757"/>
                </a:lnTo>
                <a:lnTo>
                  <a:pt x="1881" y="789"/>
                </a:lnTo>
                <a:lnTo>
                  <a:pt x="1881" y="836"/>
                </a:lnTo>
                <a:lnTo>
                  <a:pt x="1881" y="836"/>
                </a:lnTo>
                <a:lnTo>
                  <a:pt x="1879" y="840"/>
                </a:lnTo>
                <a:lnTo>
                  <a:pt x="1872" y="845"/>
                </a:lnTo>
                <a:lnTo>
                  <a:pt x="1864" y="852"/>
                </a:lnTo>
                <a:lnTo>
                  <a:pt x="1857" y="752"/>
                </a:lnTo>
                <a:lnTo>
                  <a:pt x="1857" y="752"/>
                </a:lnTo>
                <a:lnTo>
                  <a:pt x="1866" y="747"/>
                </a:lnTo>
                <a:lnTo>
                  <a:pt x="1874" y="745"/>
                </a:lnTo>
                <a:lnTo>
                  <a:pt x="1879" y="743"/>
                </a:lnTo>
                <a:lnTo>
                  <a:pt x="1879" y="743"/>
                </a:lnTo>
                <a:close/>
                <a:moveTo>
                  <a:pt x="1418" y="248"/>
                </a:moveTo>
                <a:lnTo>
                  <a:pt x="1418" y="248"/>
                </a:lnTo>
                <a:lnTo>
                  <a:pt x="1420" y="247"/>
                </a:lnTo>
                <a:lnTo>
                  <a:pt x="1428" y="247"/>
                </a:lnTo>
                <a:lnTo>
                  <a:pt x="1454" y="247"/>
                </a:lnTo>
                <a:lnTo>
                  <a:pt x="1534" y="251"/>
                </a:lnTo>
                <a:lnTo>
                  <a:pt x="1534" y="251"/>
                </a:lnTo>
                <a:lnTo>
                  <a:pt x="1588" y="255"/>
                </a:lnTo>
                <a:lnTo>
                  <a:pt x="1651" y="258"/>
                </a:lnTo>
                <a:lnTo>
                  <a:pt x="1732" y="263"/>
                </a:lnTo>
                <a:lnTo>
                  <a:pt x="1732" y="263"/>
                </a:lnTo>
                <a:lnTo>
                  <a:pt x="1750" y="265"/>
                </a:lnTo>
                <a:lnTo>
                  <a:pt x="1768" y="266"/>
                </a:lnTo>
                <a:lnTo>
                  <a:pt x="1768" y="266"/>
                </a:lnTo>
                <a:lnTo>
                  <a:pt x="1769" y="267"/>
                </a:lnTo>
                <a:lnTo>
                  <a:pt x="1772" y="269"/>
                </a:lnTo>
                <a:lnTo>
                  <a:pt x="1777" y="276"/>
                </a:lnTo>
                <a:lnTo>
                  <a:pt x="1782" y="285"/>
                </a:lnTo>
                <a:lnTo>
                  <a:pt x="1788" y="297"/>
                </a:lnTo>
                <a:lnTo>
                  <a:pt x="1801" y="326"/>
                </a:lnTo>
                <a:lnTo>
                  <a:pt x="1816" y="356"/>
                </a:lnTo>
                <a:lnTo>
                  <a:pt x="1816" y="356"/>
                </a:lnTo>
                <a:lnTo>
                  <a:pt x="1823" y="373"/>
                </a:lnTo>
                <a:lnTo>
                  <a:pt x="1830" y="392"/>
                </a:lnTo>
                <a:lnTo>
                  <a:pt x="1835" y="412"/>
                </a:lnTo>
                <a:lnTo>
                  <a:pt x="1840" y="431"/>
                </a:lnTo>
                <a:lnTo>
                  <a:pt x="1846" y="466"/>
                </a:lnTo>
                <a:lnTo>
                  <a:pt x="1848" y="486"/>
                </a:lnTo>
                <a:lnTo>
                  <a:pt x="1848" y="486"/>
                </a:lnTo>
                <a:lnTo>
                  <a:pt x="1847" y="486"/>
                </a:lnTo>
                <a:lnTo>
                  <a:pt x="1845" y="487"/>
                </a:lnTo>
                <a:lnTo>
                  <a:pt x="1833" y="490"/>
                </a:lnTo>
                <a:lnTo>
                  <a:pt x="1793" y="492"/>
                </a:lnTo>
                <a:lnTo>
                  <a:pt x="1737" y="493"/>
                </a:lnTo>
                <a:lnTo>
                  <a:pt x="1671" y="495"/>
                </a:lnTo>
                <a:lnTo>
                  <a:pt x="1547" y="495"/>
                </a:lnTo>
                <a:lnTo>
                  <a:pt x="1487" y="495"/>
                </a:lnTo>
                <a:lnTo>
                  <a:pt x="1487" y="495"/>
                </a:lnTo>
                <a:lnTo>
                  <a:pt x="1477" y="492"/>
                </a:lnTo>
                <a:lnTo>
                  <a:pt x="1462" y="487"/>
                </a:lnTo>
                <a:lnTo>
                  <a:pt x="1449" y="483"/>
                </a:lnTo>
                <a:lnTo>
                  <a:pt x="1442" y="480"/>
                </a:lnTo>
                <a:lnTo>
                  <a:pt x="1442" y="480"/>
                </a:lnTo>
                <a:lnTo>
                  <a:pt x="1439" y="472"/>
                </a:lnTo>
                <a:lnTo>
                  <a:pt x="1436" y="457"/>
                </a:lnTo>
                <a:lnTo>
                  <a:pt x="1433" y="432"/>
                </a:lnTo>
                <a:lnTo>
                  <a:pt x="1433" y="432"/>
                </a:lnTo>
                <a:lnTo>
                  <a:pt x="1430" y="404"/>
                </a:lnTo>
                <a:lnTo>
                  <a:pt x="1430" y="387"/>
                </a:lnTo>
                <a:lnTo>
                  <a:pt x="1430" y="374"/>
                </a:lnTo>
                <a:lnTo>
                  <a:pt x="1430" y="374"/>
                </a:lnTo>
                <a:lnTo>
                  <a:pt x="1429" y="354"/>
                </a:lnTo>
                <a:lnTo>
                  <a:pt x="1426" y="318"/>
                </a:lnTo>
                <a:lnTo>
                  <a:pt x="1420" y="263"/>
                </a:lnTo>
                <a:lnTo>
                  <a:pt x="1420" y="263"/>
                </a:lnTo>
                <a:lnTo>
                  <a:pt x="1418" y="255"/>
                </a:lnTo>
                <a:lnTo>
                  <a:pt x="1418" y="251"/>
                </a:lnTo>
                <a:lnTo>
                  <a:pt x="1418" y="248"/>
                </a:lnTo>
                <a:lnTo>
                  <a:pt x="1418" y="248"/>
                </a:lnTo>
                <a:close/>
                <a:moveTo>
                  <a:pt x="1217" y="279"/>
                </a:moveTo>
                <a:lnTo>
                  <a:pt x="1217" y="279"/>
                </a:lnTo>
                <a:lnTo>
                  <a:pt x="1271" y="269"/>
                </a:lnTo>
                <a:lnTo>
                  <a:pt x="1310" y="261"/>
                </a:lnTo>
                <a:lnTo>
                  <a:pt x="1333" y="257"/>
                </a:lnTo>
                <a:lnTo>
                  <a:pt x="1333" y="257"/>
                </a:lnTo>
                <a:lnTo>
                  <a:pt x="1340" y="257"/>
                </a:lnTo>
                <a:lnTo>
                  <a:pt x="1345" y="258"/>
                </a:lnTo>
                <a:lnTo>
                  <a:pt x="1354" y="261"/>
                </a:lnTo>
                <a:lnTo>
                  <a:pt x="1359" y="265"/>
                </a:lnTo>
                <a:lnTo>
                  <a:pt x="1361" y="266"/>
                </a:lnTo>
                <a:lnTo>
                  <a:pt x="1361" y="266"/>
                </a:lnTo>
                <a:lnTo>
                  <a:pt x="1359" y="269"/>
                </a:lnTo>
                <a:lnTo>
                  <a:pt x="1355" y="276"/>
                </a:lnTo>
                <a:lnTo>
                  <a:pt x="1355" y="276"/>
                </a:lnTo>
                <a:lnTo>
                  <a:pt x="1354" y="281"/>
                </a:lnTo>
                <a:lnTo>
                  <a:pt x="1352" y="290"/>
                </a:lnTo>
                <a:lnTo>
                  <a:pt x="1352" y="316"/>
                </a:lnTo>
                <a:lnTo>
                  <a:pt x="1352" y="359"/>
                </a:lnTo>
                <a:lnTo>
                  <a:pt x="1352" y="359"/>
                </a:lnTo>
                <a:lnTo>
                  <a:pt x="1352" y="363"/>
                </a:lnTo>
                <a:lnTo>
                  <a:pt x="1354" y="365"/>
                </a:lnTo>
                <a:lnTo>
                  <a:pt x="1356" y="369"/>
                </a:lnTo>
                <a:lnTo>
                  <a:pt x="1364" y="372"/>
                </a:lnTo>
                <a:lnTo>
                  <a:pt x="1379" y="380"/>
                </a:lnTo>
                <a:lnTo>
                  <a:pt x="1385" y="510"/>
                </a:lnTo>
                <a:lnTo>
                  <a:pt x="1385" y="510"/>
                </a:lnTo>
                <a:lnTo>
                  <a:pt x="1382" y="511"/>
                </a:lnTo>
                <a:lnTo>
                  <a:pt x="1376" y="515"/>
                </a:lnTo>
                <a:lnTo>
                  <a:pt x="1376" y="515"/>
                </a:lnTo>
                <a:lnTo>
                  <a:pt x="1369" y="515"/>
                </a:lnTo>
                <a:lnTo>
                  <a:pt x="1352" y="511"/>
                </a:lnTo>
                <a:lnTo>
                  <a:pt x="1305" y="500"/>
                </a:lnTo>
                <a:lnTo>
                  <a:pt x="1258" y="486"/>
                </a:lnTo>
                <a:lnTo>
                  <a:pt x="1242" y="480"/>
                </a:lnTo>
                <a:lnTo>
                  <a:pt x="1236" y="476"/>
                </a:lnTo>
                <a:lnTo>
                  <a:pt x="1236" y="476"/>
                </a:lnTo>
                <a:lnTo>
                  <a:pt x="1222" y="463"/>
                </a:lnTo>
                <a:lnTo>
                  <a:pt x="1212" y="456"/>
                </a:lnTo>
                <a:lnTo>
                  <a:pt x="1212" y="456"/>
                </a:lnTo>
                <a:lnTo>
                  <a:pt x="1212" y="377"/>
                </a:lnTo>
                <a:lnTo>
                  <a:pt x="1212" y="320"/>
                </a:lnTo>
                <a:lnTo>
                  <a:pt x="1212" y="290"/>
                </a:lnTo>
                <a:lnTo>
                  <a:pt x="1212" y="290"/>
                </a:lnTo>
                <a:lnTo>
                  <a:pt x="1210" y="285"/>
                </a:lnTo>
                <a:lnTo>
                  <a:pt x="1212" y="281"/>
                </a:lnTo>
                <a:lnTo>
                  <a:pt x="1214" y="280"/>
                </a:lnTo>
                <a:lnTo>
                  <a:pt x="1217" y="279"/>
                </a:lnTo>
                <a:lnTo>
                  <a:pt x="1217" y="279"/>
                </a:lnTo>
                <a:close/>
                <a:moveTo>
                  <a:pt x="1175" y="296"/>
                </a:moveTo>
                <a:lnTo>
                  <a:pt x="1175" y="296"/>
                </a:lnTo>
                <a:lnTo>
                  <a:pt x="1174" y="323"/>
                </a:lnTo>
                <a:lnTo>
                  <a:pt x="1173" y="377"/>
                </a:lnTo>
                <a:lnTo>
                  <a:pt x="1173" y="456"/>
                </a:lnTo>
                <a:lnTo>
                  <a:pt x="1173" y="456"/>
                </a:lnTo>
                <a:lnTo>
                  <a:pt x="1173" y="458"/>
                </a:lnTo>
                <a:lnTo>
                  <a:pt x="1171" y="462"/>
                </a:lnTo>
                <a:lnTo>
                  <a:pt x="1169" y="465"/>
                </a:lnTo>
                <a:lnTo>
                  <a:pt x="1169" y="465"/>
                </a:lnTo>
                <a:lnTo>
                  <a:pt x="1161" y="468"/>
                </a:lnTo>
                <a:lnTo>
                  <a:pt x="1156" y="470"/>
                </a:lnTo>
                <a:lnTo>
                  <a:pt x="1151" y="471"/>
                </a:lnTo>
                <a:lnTo>
                  <a:pt x="1151" y="471"/>
                </a:lnTo>
                <a:lnTo>
                  <a:pt x="1130" y="470"/>
                </a:lnTo>
                <a:lnTo>
                  <a:pt x="1119" y="467"/>
                </a:lnTo>
                <a:lnTo>
                  <a:pt x="1115" y="466"/>
                </a:lnTo>
                <a:lnTo>
                  <a:pt x="1112" y="465"/>
                </a:lnTo>
                <a:lnTo>
                  <a:pt x="1112" y="465"/>
                </a:lnTo>
                <a:lnTo>
                  <a:pt x="1111" y="458"/>
                </a:lnTo>
                <a:lnTo>
                  <a:pt x="1111" y="447"/>
                </a:lnTo>
                <a:lnTo>
                  <a:pt x="1112" y="412"/>
                </a:lnTo>
                <a:lnTo>
                  <a:pt x="1115" y="373"/>
                </a:lnTo>
                <a:lnTo>
                  <a:pt x="1119" y="344"/>
                </a:lnTo>
                <a:lnTo>
                  <a:pt x="1119" y="344"/>
                </a:lnTo>
                <a:lnTo>
                  <a:pt x="1122" y="316"/>
                </a:lnTo>
                <a:lnTo>
                  <a:pt x="1124" y="307"/>
                </a:lnTo>
                <a:lnTo>
                  <a:pt x="1127" y="302"/>
                </a:lnTo>
                <a:lnTo>
                  <a:pt x="1127" y="302"/>
                </a:lnTo>
                <a:lnTo>
                  <a:pt x="1131" y="300"/>
                </a:lnTo>
                <a:lnTo>
                  <a:pt x="1138" y="299"/>
                </a:lnTo>
                <a:lnTo>
                  <a:pt x="1154" y="296"/>
                </a:lnTo>
                <a:lnTo>
                  <a:pt x="1169" y="295"/>
                </a:lnTo>
                <a:lnTo>
                  <a:pt x="1174" y="296"/>
                </a:lnTo>
                <a:lnTo>
                  <a:pt x="1175" y="296"/>
                </a:lnTo>
                <a:lnTo>
                  <a:pt x="1175" y="296"/>
                </a:lnTo>
                <a:close/>
                <a:moveTo>
                  <a:pt x="1777" y="261"/>
                </a:moveTo>
                <a:lnTo>
                  <a:pt x="1860" y="263"/>
                </a:lnTo>
                <a:lnTo>
                  <a:pt x="1860" y="263"/>
                </a:lnTo>
                <a:lnTo>
                  <a:pt x="1860" y="266"/>
                </a:lnTo>
                <a:lnTo>
                  <a:pt x="1859" y="272"/>
                </a:lnTo>
                <a:lnTo>
                  <a:pt x="1859" y="277"/>
                </a:lnTo>
                <a:lnTo>
                  <a:pt x="1861" y="281"/>
                </a:lnTo>
                <a:lnTo>
                  <a:pt x="1864" y="286"/>
                </a:lnTo>
                <a:lnTo>
                  <a:pt x="1870" y="290"/>
                </a:lnTo>
                <a:lnTo>
                  <a:pt x="1870" y="290"/>
                </a:lnTo>
                <a:lnTo>
                  <a:pt x="1882" y="297"/>
                </a:lnTo>
                <a:lnTo>
                  <a:pt x="1895" y="304"/>
                </a:lnTo>
                <a:lnTo>
                  <a:pt x="1909" y="309"/>
                </a:lnTo>
                <a:lnTo>
                  <a:pt x="1920" y="311"/>
                </a:lnTo>
                <a:lnTo>
                  <a:pt x="1920" y="311"/>
                </a:lnTo>
                <a:lnTo>
                  <a:pt x="1924" y="318"/>
                </a:lnTo>
                <a:lnTo>
                  <a:pt x="1926" y="321"/>
                </a:lnTo>
                <a:lnTo>
                  <a:pt x="1926" y="324"/>
                </a:lnTo>
                <a:lnTo>
                  <a:pt x="1926" y="324"/>
                </a:lnTo>
                <a:lnTo>
                  <a:pt x="1926" y="325"/>
                </a:lnTo>
                <a:lnTo>
                  <a:pt x="1929" y="326"/>
                </a:lnTo>
                <a:lnTo>
                  <a:pt x="1933" y="329"/>
                </a:lnTo>
                <a:lnTo>
                  <a:pt x="1938" y="329"/>
                </a:lnTo>
                <a:lnTo>
                  <a:pt x="1938" y="329"/>
                </a:lnTo>
                <a:lnTo>
                  <a:pt x="1943" y="329"/>
                </a:lnTo>
                <a:lnTo>
                  <a:pt x="1948" y="328"/>
                </a:lnTo>
                <a:lnTo>
                  <a:pt x="1949" y="328"/>
                </a:lnTo>
                <a:lnTo>
                  <a:pt x="1950" y="329"/>
                </a:lnTo>
                <a:lnTo>
                  <a:pt x="1950" y="330"/>
                </a:lnTo>
                <a:lnTo>
                  <a:pt x="1950" y="333"/>
                </a:lnTo>
                <a:lnTo>
                  <a:pt x="1950" y="333"/>
                </a:lnTo>
                <a:lnTo>
                  <a:pt x="1948" y="348"/>
                </a:lnTo>
                <a:lnTo>
                  <a:pt x="1946" y="355"/>
                </a:lnTo>
                <a:lnTo>
                  <a:pt x="1948" y="359"/>
                </a:lnTo>
                <a:lnTo>
                  <a:pt x="1948" y="359"/>
                </a:lnTo>
                <a:lnTo>
                  <a:pt x="1950" y="363"/>
                </a:lnTo>
                <a:lnTo>
                  <a:pt x="1953" y="365"/>
                </a:lnTo>
                <a:lnTo>
                  <a:pt x="1953" y="365"/>
                </a:lnTo>
                <a:lnTo>
                  <a:pt x="1953" y="410"/>
                </a:lnTo>
                <a:lnTo>
                  <a:pt x="1951" y="443"/>
                </a:lnTo>
                <a:lnTo>
                  <a:pt x="1951" y="456"/>
                </a:lnTo>
                <a:lnTo>
                  <a:pt x="1950" y="461"/>
                </a:lnTo>
                <a:lnTo>
                  <a:pt x="1950" y="461"/>
                </a:lnTo>
                <a:lnTo>
                  <a:pt x="1948" y="465"/>
                </a:lnTo>
                <a:lnTo>
                  <a:pt x="1945" y="467"/>
                </a:lnTo>
                <a:lnTo>
                  <a:pt x="1938" y="472"/>
                </a:lnTo>
                <a:lnTo>
                  <a:pt x="1926" y="480"/>
                </a:lnTo>
                <a:lnTo>
                  <a:pt x="1926" y="480"/>
                </a:lnTo>
                <a:lnTo>
                  <a:pt x="1909" y="488"/>
                </a:lnTo>
                <a:lnTo>
                  <a:pt x="1895" y="495"/>
                </a:lnTo>
                <a:lnTo>
                  <a:pt x="1889" y="496"/>
                </a:lnTo>
                <a:lnTo>
                  <a:pt x="1885" y="497"/>
                </a:lnTo>
                <a:lnTo>
                  <a:pt x="1885" y="497"/>
                </a:lnTo>
                <a:lnTo>
                  <a:pt x="1867" y="496"/>
                </a:lnTo>
                <a:lnTo>
                  <a:pt x="1857" y="495"/>
                </a:lnTo>
                <a:lnTo>
                  <a:pt x="1857" y="495"/>
                </a:lnTo>
                <a:lnTo>
                  <a:pt x="1848" y="454"/>
                </a:lnTo>
                <a:lnTo>
                  <a:pt x="1842" y="422"/>
                </a:lnTo>
                <a:lnTo>
                  <a:pt x="1836" y="393"/>
                </a:lnTo>
                <a:lnTo>
                  <a:pt x="1836" y="393"/>
                </a:lnTo>
                <a:lnTo>
                  <a:pt x="1833" y="379"/>
                </a:lnTo>
                <a:lnTo>
                  <a:pt x="1830" y="365"/>
                </a:lnTo>
                <a:lnTo>
                  <a:pt x="1818" y="335"/>
                </a:lnTo>
                <a:lnTo>
                  <a:pt x="1807" y="310"/>
                </a:lnTo>
                <a:lnTo>
                  <a:pt x="1801" y="296"/>
                </a:lnTo>
                <a:lnTo>
                  <a:pt x="1801" y="296"/>
                </a:lnTo>
                <a:lnTo>
                  <a:pt x="1796" y="287"/>
                </a:lnTo>
                <a:lnTo>
                  <a:pt x="1787" y="276"/>
                </a:lnTo>
                <a:lnTo>
                  <a:pt x="1777" y="261"/>
                </a:lnTo>
                <a:lnTo>
                  <a:pt x="1777" y="26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23">
            <a:extLst>
              <a:ext uri="{FF2B5EF4-FFF2-40B4-BE49-F238E27FC236}">
                <a16:creationId xmlns:a16="http://schemas.microsoft.com/office/drawing/2014/main" id="{131C23F1-EBDA-4FDC-9707-47F805ADCE46}"/>
              </a:ext>
            </a:extLst>
          </p:cNvPr>
          <p:cNvSpPr>
            <a:spLocks noEditPoints="1"/>
          </p:cNvSpPr>
          <p:nvPr/>
        </p:nvSpPr>
        <p:spPr bwMode="auto">
          <a:xfrm>
            <a:off x="6591602" y="4409362"/>
            <a:ext cx="2588712" cy="1463931"/>
          </a:xfrm>
          <a:custGeom>
            <a:avLst/>
            <a:gdLst>
              <a:gd name="T0" fmla="*/ 231 w 2412"/>
              <a:gd name="T1" fmla="*/ 970 h 1364"/>
              <a:gd name="T2" fmla="*/ 251 w 2412"/>
              <a:gd name="T3" fmla="*/ 1009 h 1364"/>
              <a:gd name="T4" fmla="*/ 224 w 2412"/>
              <a:gd name="T5" fmla="*/ 1196 h 1364"/>
              <a:gd name="T6" fmla="*/ 372 w 2412"/>
              <a:gd name="T7" fmla="*/ 1211 h 1364"/>
              <a:gd name="T8" fmla="*/ 421 w 2412"/>
              <a:gd name="T9" fmla="*/ 1261 h 1364"/>
              <a:gd name="T10" fmla="*/ 562 w 2412"/>
              <a:gd name="T11" fmla="*/ 1276 h 1364"/>
              <a:gd name="T12" fmla="*/ 638 w 2412"/>
              <a:gd name="T13" fmla="*/ 1251 h 1364"/>
              <a:gd name="T14" fmla="*/ 879 w 2412"/>
              <a:gd name="T15" fmla="*/ 1206 h 1364"/>
              <a:gd name="T16" fmla="*/ 941 w 2412"/>
              <a:gd name="T17" fmla="*/ 1256 h 1364"/>
              <a:gd name="T18" fmla="*/ 1007 w 2412"/>
              <a:gd name="T19" fmla="*/ 1265 h 1364"/>
              <a:gd name="T20" fmla="*/ 1075 w 2412"/>
              <a:gd name="T21" fmla="*/ 1226 h 1364"/>
              <a:gd name="T22" fmla="*/ 1226 w 2412"/>
              <a:gd name="T23" fmla="*/ 1226 h 1364"/>
              <a:gd name="T24" fmla="*/ 1250 w 2412"/>
              <a:gd name="T25" fmla="*/ 1264 h 1364"/>
              <a:gd name="T26" fmla="*/ 1298 w 2412"/>
              <a:gd name="T27" fmla="*/ 1335 h 1364"/>
              <a:gd name="T28" fmla="*/ 1399 w 2412"/>
              <a:gd name="T29" fmla="*/ 1364 h 1364"/>
              <a:gd name="T30" fmla="*/ 1467 w 2412"/>
              <a:gd name="T31" fmla="*/ 1343 h 1364"/>
              <a:gd name="T32" fmla="*/ 1501 w 2412"/>
              <a:gd name="T33" fmla="*/ 1273 h 1364"/>
              <a:gd name="T34" fmla="*/ 1804 w 2412"/>
              <a:gd name="T35" fmla="*/ 1261 h 1364"/>
              <a:gd name="T36" fmla="*/ 1888 w 2412"/>
              <a:gd name="T37" fmla="*/ 1305 h 1364"/>
              <a:gd name="T38" fmla="*/ 1939 w 2412"/>
              <a:gd name="T39" fmla="*/ 1342 h 1364"/>
              <a:gd name="T40" fmla="*/ 2061 w 2412"/>
              <a:gd name="T41" fmla="*/ 1343 h 1364"/>
              <a:gd name="T42" fmla="*/ 2098 w 2412"/>
              <a:gd name="T43" fmla="*/ 1273 h 1364"/>
              <a:gd name="T44" fmla="*/ 2140 w 2412"/>
              <a:gd name="T45" fmla="*/ 1227 h 1364"/>
              <a:gd name="T46" fmla="*/ 2266 w 2412"/>
              <a:gd name="T47" fmla="*/ 1196 h 1364"/>
              <a:gd name="T48" fmla="*/ 2258 w 2412"/>
              <a:gd name="T49" fmla="*/ 1041 h 1364"/>
              <a:gd name="T50" fmla="*/ 2291 w 2412"/>
              <a:gd name="T51" fmla="*/ 746 h 1364"/>
              <a:gd name="T52" fmla="*/ 2310 w 2412"/>
              <a:gd name="T53" fmla="*/ 710 h 1364"/>
              <a:gd name="T54" fmla="*/ 2346 w 2412"/>
              <a:gd name="T55" fmla="*/ 523 h 1364"/>
              <a:gd name="T56" fmla="*/ 2361 w 2412"/>
              <a:gd name="T57" fmla="*/ 553 h 1364"/>
              <a:gd name="T58" fmla="*/ 2410 w 2412"/>
              <a:gd name="T59" fmla="*/ 541 h 1364"/>
              <a:gd name="T60" fmla="*/ 2407 w 2412"/>
              <a:gd name="T61" fmla="*/ 442 h 1364"/>
              <a:gd name="T62" fmla="*/ 2311 w 2412"/>
              <a:gd name="T63" fmla="*/ 397 h 1364"/>
              <a:gd name="T64" fmla="*/ 2095 w 2412"/>
              <a:gd name="T65" fmla="*/ 362 h 1364"/>
              <a:gd name="T66" fmla="*/ 2312 w 2412"/>
              <a:gd name="T67" fmla="*/ 432 h 1364"/>
              <a:gd name="T68" fmla="*/ 2336 w 2412"/>
              <a:gd name="T69" fmla="*/ 457 h 1364"/>
              <a:gd name="T70" fmla="*/ 2292 w 2412"/>
              <a:gd name="T71" fmla="*/ 714 h 1364"/>
              <a:gd name="T72" fmla="*/ 2206 w 2412"/>
              <a:gd name="T73" fmla="*/ 709 h 1364"/>
              <a:gd name="T74" fmla="*/ 1527 w 2412"/>
              <a:gd name="T75" fmla="*/ 729 h 1364"/>
              <a:gd name="T76" fmla="*/ 1500 w 2412"/>
              <a:gd name="T77" fmla="*/ 714 h 1364"/>
              <a:gd name="T78" fmla="*/ 1468 w 2412"/>
              <a:gd name="T79" fmla="*/ 442 h 1364"/>
              <a:gd name="T80" fmla="*/ 1491 w 2412"/>
              <a:gd name="T81" fmla="*/ 403 h 1364"/>
              <a:gd name="T82" fmla="*/ 1375 w 2412"/>
              <a:gd name="T83" fmla="*/ 500 h 1364"/>
              <a:gd name="T84" fmla="*/ 1367 w 2412"/>
              <a:gd name="T85" fmla="*/ 514 h 1364"/>
              <a:gd name="T86" fmla="*/ 1370 w 2412"/>
              <a:gd name="T87" fmla="*/ 628 h 1364"/>
              <a:gd name="T88" fmla="*/ 1244 w 2412"/>
              <a:gd name="T89" fmla="*/ 622 h 1364"/>
              <a:gd name="T90" fmla="*/ 1237 w 2412"/>
              <a:gd name="T91" fmla="*/ 583 h 1364"/>
              <a:gd name="T92" fmla="*/ 1561 w 2412"/>
              <a:gd name="T93" fmla="*/ 1090 h 1364"/>
              <a:gd name="T94" fmla="*/ 1678 w 2412"/>
              <a:gd name="T95" fmla="*/ 1116 h 1364"/>
              <a:gd name="T96" fmla="*/ 1708 w 2412"/>
              <a:gd name="T97" fmla="*/ 1166 h 1364"/>
              <a:gd name="T98" fmla="*/ 1544 w 2412"/>
              <a:gd name="T99" fmla="*/ 1138 h 1364"/>
              <a:gd name="T100" fmla="*/ 1548 w 2412"/>
              <a:gd name="T101" fmla="*/ 1090 h 1364"/>
              <a:gd name="T102" fmla="*/ 2174 w 2412"/>
              <a:gd name="T103" fmla="*/ 1134 h 1364"/>
              <a:gd name="T104" fmla="*/ 2189 w 2412"/>
              <a:gd name="T105" fmla="*/ 1080 h 1364"/>
              <a:gd name="T106" fmla="*/ 2246 w 2412"/>
              <a:gd name="T107" fmla="*/ 1070 h 1364"/>
              <a:gd name="T108" fmla="*/ 2241 w 2412"/>
              <a:gd name="T109" fmla="*/ 945 h 1364"/>
              <a:gd name="T110" fmla="*/ 2201 w 2412"/>
              <a:gd name="T111" fmla="*/ 955 h 1364"/>
              <a:gd name="T112" fmla="*/ 2206 w 2412"/>
              <a:gd name="T113" fmla="*/ 925 h 1364"/>
              <a:gd name="T114" fmla="*/ 2230 w 2412"/>
              <a:gd name="T115" fmla="*/ 864 h 1364"/>
              <a:gd name="T116" fmla="*/ 1536 w 2412"/>
              <a:gd name="T117" fmla="*/ 893 h 1364"/>
              <a:gd name="T118" fmla="*/ 1588 w 2412"/>
              <a:gd name="T119" fmla="*/ 980 h 1364"/>
              <a:gd name="T120" fmla="*/ 1553 w 2412"/>
              <a:gd name="T121" fmla="*/ 985 h 1364"/>
              <a:gd name="T122" fmla="*/ 1492 w 2412"/>
              <a:gd name="T123" fmla="*/ 970 h 1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412" h="1364">
                <a:moveTo>
                  <a:pt x="1799" y="10"/>
                </a:moveTo>
                <a:lnTo>
                  <a:pt x="1151" y="0"/>
                </a:lnTo>
                <a:lnTo>
                  <a:pt x="980" y="0"/>
                </a:lnTo>
                <a:lnTo>
                  <a:pt x="0" y="221"/>
                </a:lnTo>
                <a:lnTo>
                  <a:pt x="30" y="955"/>
                </a:lnTo>
                <a:lnTo>
                  <a:pt x="231" y="970"/>
                </a:lnTo>
                <a:lnTo>
                  <a:pt x="231" y="970"/>
                </a:lnTo>
                <a:lnTo>
                  <a:pt x="230" y="981"/>
                </a:lnTo>
                <a:lnTo>
                  <a:pt x="230" y="990"/>
                </a:lnTo>
                <a:lnTo>
                  <a:pt x="231" y="995"/>
                </a:lnTo>
                <a:lnTo>
                  <a:pt x="231" y="995"/>
                </a:lnTo>
                <a:lnTo>
                  <a:pt x="243" y="1003"/>
                </a:lnTo>
                <a:lnTo>
                  <a:pt x="249" y="1008"/>
                </a:lnTo>
                <a:lnTo>
                  <a:pt x="251" y="1009"/>
                </a:lnTo>
                <a:lnTo>
                  <a:pt x="251" y="1010"/>
                </a:lnTo>
                <a:lnTo>
                  <a:pt x="251" y="1010"/>
                </a:lnTo>
                <a:lnTo>
                  <a:pt x="245" y="1041"/>
                </a:lnTo>
                <a:lnTo>
                  <a:pt x="234" y="1107"/>
                </a:lnTo>
                <a:lnTo>
                  <a:pt x="229" y="1142"/>
                </a:lnTo>
                <a:lnTo>
                  <a:pt x="225" y="1173"/>
                </a:lnTo>
                <a:lnTo>
                  <a:pt x="224" y="1196"/>
                </a:lnTo>
                <a:lnTo>
                  <a:pt x="225" y="1202"/>
                </a:lnTo>
                <a:lnTo>
                  <a:pt x="226" y="1206"/>
                </a:lnTo>
                <a:lnTo>
                  <a:pt x="226" y="1206"/>
                </a:lnTo>
                <a:lnTo>
                  <a:pt x="236" y="1209"/>
                </a:lnTo>
                <a:lnTo>
                  <a:pt x="254" y="1210"/>
                </a:lnTo>
                <a:lnTo>
                  <a:pt x="303" y="1211"/>
                </a:lnTo>
                <a:lnTo>
                  <a:pt x="372" y="1211"/>
                </a:lnTo>
                <a:lnTo>
                  <a:pt x="372" y="1211"/>
                </a:lnTo>
                <a:lnTo>
                  <a:pt x="378" y="1221"/>
                </a:lnTo>
                <a:lnTo>
                  <a:pt x="386" y="1231"/>
                </a:lnTo>
                <a:lnTo>
                  <a:pt x="397" y="1244"/>
                </a:lnTo>
                <a:lnTo>
                  <a:pt x="403" y="1250"/>
                </a:lnTo>
                <a:lnTo>
                  <a:pt x="411" y="1256"/>
                </a:lnTo>
                <a:lnTo>
                  <a:pt x="421" y="1261"/>
                </a:lnTo>
                <a:lnTo>
                  <a:pt x="431" y="1266"/>
                </a:lnTo>
                <a:lnTo>
                  <a:pt x="442" y="1270"/>
                </a:lnTo>
                <a:lnTo>
                  <a:pt x="454" y="1274"/>
                </a:lnTo>
                <a:lnTo>
                  <a:pt x="467" y="1275"/>
                </a:lnTo>
                <a:lnTo>
                  <a:pt x="482" y="1276"/>
                </a:lnTo>
                <a:lnTo>
                  <a:pt x="482" y="1276"/>
                </a:lnTo>
                <a:lnTo>
                  <a:pt x="562" y="1276"/>
                </a:lnTo>
                <a:lnTo>
                  <a:pt x="579" y="1278"/>
                </a:lnTo>
                <a:lnTo>
                  <a:pt x="588" y="1276"/>
                </a:lnTo>
                <a:lnTo>
                  <a:pt x="588" y="1276"/>
                </a:lnTo>
                <a:lnTo>
                  <a:pt x="599" y="1273"/>
                </a:lnTo>
                <a:lnTo>
                  <a:pt x="616" y="1266"/>
                </a:lnTo>
                <a:lnTo>
                  <a:pt x="631" y="1258"/>
                </a:lnTo>
                <a:lnTo>
                  <a:pt x="638" y="1251"/>
                </a:lnTo>
                <a:lnTo>
                  <a:pt x="643" y="1246"/>
                </a:lnTo>
                <a:lnTo>
                  <a:pt x="643" y="1246"/>
                </a:lnTo>
                <a:lnTo>
                  <a:pt x="647" y="1240"/>
                </a:lnTo>
                <a:lnTo>
                  <a:pt x="651" y="1231"/>
                </a:lnTo>
                <a:lnTo>
                  <a:pt x="657" y="1212"/>
                </a:lnTo>
                <a:lnTo>
                  <a:pt x="663" y="1191"/>
                </a:lnTo>
                <a:lnTo>
                  <a:pt x="879" y="1206"/>
                </a:lnTo>
                <a:lnTo>
                  <a:pt x="879" y="1206"/>
                </a:lnTo>
                <a:lnTo>
                  <a:pt x="887" y="1215"/>
                </a:lnTo>
                <a:lnTo>
                  <a:pt x="896" y="1225"/>
                </a:lnTo>
                <a:lnTo>
                  <a:pt x="908" y="1236"/>
                </a:lnTo>
                <a:lnTo>
                  <a:pt x="923" y="1248"/>
                </a:lnTo>
                <a:lnTo>
                  <a:pt x="931" y="1253"/>
                </a:lnTo>
                <a:lnTo>
                  <a:pt x="941" y="1256"/>
                </a:lnTo>
                <a:lnTo>
                  <a:pt x="951" y="1261"/>
                </a:lnTo>
                <a:lnTo>
                  <a:pt x="961" y="1264"/>
                </a:lnTo>
                <a:lnTo>
                  <a:pt x="972" y="1265"/>
                </a:lnTo>
                <a:lnTo>
                  <a:pt x="985" y="1266"/>
                </a:lnTo>
                <a:lnTo>
                  <a:pt x="985" y="1266"/>
                </a:lnTo>
                <a:lnTo>
                  <a:pt x="996" y="1266"/>
                </a:lnTo>
                <a:lnTo>
                  <a:pt x="1007" y="1265"/>
                </a:lnTo>
                <a:lnTo>
                  <a:pt x="1017" y="1263"/>
                </a:lnTo>
                <a:lnTo>
                  <a:pt x="1026" y="1260"/>
                </a:lnTo>
                <a:lnTo>
                  <a:pt x="1043" y="1254"/>
                </a:lnTo>
                <a:lnTo>
                  <a:pt x="1055" y="1246"/>
                </a:lnTo>
                <a:lnTo>
                  <a:pt x="1064" y="1239"/>
                </a:lnTo>
                <a:lnTo>
                  <a:pt x="1070" y="1232"/>
                </a:lnTo>
                <a:lnTo>
                  <a:pt x="1075" y="1226"/>
                </a:lnTo>
                <a:lnTo>
                  <a:pt x="1166" y="1231"/>
                </a:lnTo>
                <a:lnTo>
                  <a:pt x="1171" y="1211"/>
                </a:lnTo>
                <a:lnTo>
                  <a:pt x="1171" y="1211"/>
                </a:lnTo>
                <a:lnTo>
                  <a:pt x="1197" y="1217"/>
                </a:lnTo>
                <a:lnTo>
                  <a:pt x="1216" y="1222"/>
                </a:lnTo>
                <a:lnTo>
                  <a:pt x="1226" y="1226"/>
                </a:lnTo>
                <a:lnTo>
                  <a:pt x="1226" y="1226"/>
                </a:lnTo>
                <a:lnTo>
                  <a:pt x="1227" y="1229"/>
                </a:lnTo>
                <a:lnTo>
                  <a:pt x="1227" y="1231"/>
                </a:lnTo>
                <a:lnTo>
                  <a:pt x="1227" y="1240"/>
                </a:lnTo>
                <a:lnTo>
                  <a:pt x="1226" y="1251"/>
                </a:lnTo>
                <a:lnTo>
                  <a:pt x="1246" y="1251"/>
                </a:lnTo>
                <a:lnTo>
                  <a:pt x="1246" y="1251"/>
                </a:lnTo>
                <a:lnTo>
                  <a:pt x="1250" y="1264"/>
                </a:lnTo>
                <a:lnTo>
                  <a:pt x="1255" y="1278"/>
                </a:lnTo>
                <a:lnTo>
                  <a:pt x="1262" y="1294"/>
                </a:lnTo>
                <a:lnTo>
                  <a:pt x="1267" y="1303"/>
                </a:lnTo>
                <a:lnTo>
                  <a:pt x="1274" y="1312"/>
                </a:lnTo>
                <a:lnTo>
                  <a:pt x="1280" y="1319"/>
                </a:lnTo>
                <a:lnTo>
                  <a:pt x="1289" y="1328"/>
                </a:lnTo>
                <a:lnTo>
                  <a:pt x="1298" y="1335"/>
                </a:lnTo>
                <a:lnTo>
                  <a:pt x="1308" y="1342"/>
                </a:lnTo>
                <a:lnTo>
                  <a:pt x="1319" y="1347"/>
                </a:lnTo>
                <a:lnTo>
                  <a:pt x="1331" y="1352"/>
                </a:lnTo>
                <a:lnTo>
                  <a:pt x="1331" y="1352"/>
                </a:lnTo>
                <a:lnTo>
                  <a:pt x="1357" y="1358"/>
                </a:lnTo>
                <a:lnTo>
                  <a:pt x="1379" y="1363"/>
                </a:lnTo>
                <a:lnTo>
                  <a:pt x="1399" y="1364"/>
                </a:lnTo>
                <a:lnTo>
                  <a:pt x="1417" y="1364"/>
                </a:lnTo>
                <a:lnTo>
                  <a:pt x="1433" y="1362"/>
                </a:lnTo>
                <a:lnTo>
                  <a:pt x="1441" y="1359"/>
                </a:lnTo>
                <a:lnTo>
                  <a:pt x="1448" y="1356"/>
                </a:lnTo>
                <a:lnTo>
                  <a:pt x="1455" y="1352"/>
                </a:lnTo>
                <a:lnTo>
                  <a:pt x="1461" y="1348"/>
                </a:lnTo>
                <a:lnTo>
                  <a:pt x="1467" y="1343"/>
                </a:lnTo>
                <a:lnTo>
                  <a:pt x="1472" y="1337"/>
                </a:lnTo>
                <a:lnTo>
                  <a:pt x="1472" y="1337"/>
                </a:lnTo>
                <a:lnTo>
                  <a:pt x="1482" y="1324"/>
                </a:lnTo>
                <a:lnTo>
                  <a:pt x="1489" y="1312"/>
                </a:lnTo>
                <a:lnTo>
                  <a:pt x="1495" y="1300"/>
                </a:lnTo>
                <a:lnTo>
                  <a:pt x="1499" y="1289"/>
                </a:lnTo>
                <a:lnTo>
                  <a:pt x="1501" y="1273"/>
                </a:lnTo>
                <a:lnTo>
                  <a:pt x="1502" y="1266"/>
                </a:lnTo>
                <a:lnTo>
                  <a:pt x="1502" y="1266"/>
                </a:lnTo>
                <a:lnTo>
                  <a:pt x="1642" y="1264"/>
                </a:lnTo>
                <a:lnTo>
                  <a:pt x="1741" y="1261"/>
                </a:lnTo>
                <a:lnTo>
                  <a:pt x="1789" y="1261"/>
                </a:lnTo>
                <a:lnTo>
                  <a:pt x="1789" y="1261"/>
                </a:lnTo>
                <a:lnTo>
                  <a:pt x="1804" y="1261"/>
                </a:lnTo>
                <a:lnTo>
                  <a:pt x="1830" y="1259"/>
                </a:lnTo>
                <a:lnTo>
                  <a:pt x="1864" y="1256"/>
                </a:lnTo>
                <a:lnTo>
                  <a:pt x="1864" y="1256"/>
                </a:lnTo>
                <a:lnTo>
                  <a:pt x="1867" y="1266"/>
                </a:lnTo>
                <a:lnTo>
                  <a:pt x="1872" y="1278"/>
                </a:lnTo>
                <a:lnTo>
                  <a:pt x="1879" y="1292"/>
                </a:lnTo>
                <a:lnTo>
                  <a:pt x="1888" y="1305"/>
                </a:lnTo>
                <a:lnTo>
                  <a:pt x="1894" y="1313"/>
                </a:lnTo>
                <a:lnTo>
                  <a:pt x="1902" y="1319"/>
                </a:lnTo>
                <a:lnTo>
                  <a:pt x="1909" y="1325"/>
                </a:lnTo>
                <a:lnTo>
                  <a:pt x="1918" y="1332"/>
                </a:lnTo>
                <a:lnTo>
                  <a:pt x="1928" y="1337"/>
                </a:lnTo>
                <a:lnTo>
                  <a:pt x="1939" y="1342"/>
                </a:lnTo>
                <a:lnTo>
                  <a:pt x="1939" y="1342"/>
                </a:lnTo>
                <a:lnTo>
                  <a:pt x="1962" y="1348"/>
                </a:lnTo>
                <a:lnTo>
                  <a:pt x="1983" y="1353"/>
                </a:lnTo>
                <a:lnTo>
                  <a:pt x="2002" y="1354"/>
                </a:lnTo>
                <a:lnTo>
                  <a:pt x="2020" y="1354"/>
                </a:lnTo>
                <a:lnTo>
                  <a:pt x="2035" y="1352"/>
                </a:lnTo>
                <a:lnTo>
                  <a:pt x="2049" y="1348"/>
                </a:lnTo>
                <a:lnTo>
                  <a:pt x="2061" y="1343"/>
                </a:lnTo>
                <a:lnTo>
                  <a:pt x="2070" y="1337"/>
                </a:lnTo>
                <a:lnTo>
                  <a:pt x="2070" y="1337"/>
                </a:lnTo>
                <a:lnTo>
                  <a:pt x="2074" y="1333"/>
                </a:lnTo>
                <a:lnTo>
                  <a:pt x="2078" y="1327"/>
                </a:lnTo>
                <a:lnTo>
                  <a:pt x="2085" y="1310"/>
                </a:lnTo>
                <a:lnTo>
                  <a:pt x="2091" y="1293"/>
                </a:lnTo>
                <a:lnTo>
                  <a:pt x="2098" y="1273"/>
                </a:lnTo>
                <a:lnTo>
                  <a:pt x="2108" y="1239"/>
                </a:lnTo>
                <a:lnTo>
                  <a:pt x="2111" y="1229"/>
                </a:lnTo>
                <a:lnTo>
                  <a:pt x="2114" y="1226"/>
                </a:lnTo>
                <a:lnTo>
                  <a:pt x="2115" y="1226"/>
                </a:lnTo>
                <a:lnTo>
                  <a:pt x="2115" y="1226"/>
                </a:lnTo>
                <a:lnTo>
                  <a:pt x="2124" y="1227"/>
                </a:lnTo>
                <a:lnTo>
                  <a:pt x="2140" y="1227"/>
                </a:lnTo>
                <a:lnTo>
                  <a:pt x="2187" y="1222"/>
                </a:lnTo>
                <a:lnTo>
                  <a:pt x="2233" y="1217"/>
                </a:lnTo>
                <a:lnTo>
                  <a:pt x="2248" y="1214"/>
                </a:lnTo>
                <a:lnTo>
                  <a:pt x="2253" y="1212"/>
                </a:lnTo>
                <a:lnTo>
                  <a:pt x="2256" y="1211"/>
                </a:lnTo>
                <a:lnTo>
                  <a:pt x="2256" y="1211"/>
                </a:lnTo>
                <a:lnTo>
                  <a:pt x="2266" y="1196"/>
                </a:lnTo>
                <a:lnTo>
                  <a:pt x="2266" y="1196"/>
                </a:lnTo>
                <a:lnTo>
                  <a:pt x="2263" y="1132"/>
                </a:lnTo>
                <a:lnTo>
                  <a:pt x="2261" y="1085"/>
                </a:lnTo>
                <a:lnTo>
                  <a:pt x="2261" y="1060"/>
                </a:lnTo>
                <a:lnTo>
                  <a:pt x="2261" y="1060"/>
                </a:lnTo>
                <a:lnTo>
                  <a:pt x="2261" y="1052"/>
                </a:lnTo>
                <a:lnTo>
                  <a:pt x="2258" y="1041"/>
                </a:lnTo>
                <a:lnTo>
                  <a:pt x="2256" y="1030"/>
                </a:lnTo>
                <a:lnTo>
                  <a:pt x="2251" y="754"/>
                </a:lnTo>
                <a:lnTo>
                  <a:pt x="2251" y="754"/>
                </a:lnTo>
                <a:lnTo>
                  <a:pt x="2258" y="754"/>
                </a:lnTo>
                <a:lnTo>
                  <a:pt x="2274" y="751"/>
                </a:lnTo>
                <a:lnTo>
                  <a:pt x="2282" y="749"/>
                </a:lnTo>
                <a:lnTo>
                  <a:pt x="2291" y="746"/>
                </a:lnTo>
                <a:lnTo>
                  <a:pt x="2297" y="744"/>
                </a:lnTo>
                <a:lnTo>
                  <a:pt x="2300" y="741"/>
                </a:lnTo>
                <a:lnTo>
                  <a:pt x="2301" y="739"/>
                </a:lnTo>
                <a:lnTo>
                  <a:pt x="2301" y="739"/>
                </a:lnTo>
                <a:lnTo>
                  <a:pt x="2305" y="730"/>
                </a:lnTo>
                <a:lnTo>
                  <a:pt x="2309" y="721"/>
                </a:lnTo>
                <a:lnTo>
                  <a:pt x="2310" y="710"/>
                </a:lnTo>
                <a:lnTo>
                  <a:pt x="2311" y="693"/>
                </a:lnTo>
                <a:lnTo>
                  <a:pt x="2311" y="693"/>
                </a:lnTo>
                <a:lnTo>
                  <a:pt x="2312" y="662"/>
                </a:lnTo>
                <a:lnTo>
                  <a:pt x="2316" y="621"/>
                </a:lnTo>
                <a:lnTo>
                  <a:pt x="2321" y="568"/>
                </a:lnTo>
                <a:lnTo>
                  <a:pt x="2346" y="523"/>
                </a:lnTo>
                <a:lnTo>
                  <a:pt x="2346" y="523"/>
                </a:lnTo>
                <a:lnTo>
                  <a:pt x="2348" y="528"/>
                </a:lnTo>
                <a:lnTo>
                  <a:pt x="2350" y="538"/>
                </a:lnTo>
                <a:lnTo>
                  <a:pt x="2351" y="543"/>
                </a:lnTo>
                <a:lnTo>
                  <a:pt x="2354" y="548"/>
                </a:lnTo>
                <a:lnTo>
                  <a:pt x="2358" y="551"/>
                </a:lnTo>
                <a:lnTo>
                  <a:pt x="2361" y="553"/>
                </a:lnTo>
                <a:lnTo>
                  <a:pt x="2361" y="553"/>
                </a:lnTo>
                <a:lnTo>
                  <a:pt x="2374" y="554"/>
                </a:lnTo>
                <a:lnTo>
                  <a:pt x="2390" y="553"/>
                </a:lnTo>
                <a:lnTo>
                  <a:pt x="2398" y="551"/>
                </a:lnTo>
                <a:lnTo>
                  <a:pt x="2405" y="549"/>
                </a:lnTo>
                <a:lnTo>
                  <a:pt x="2408" y="548"/>
                </a:lnTo>
                <a:lnTo>
                  <a:pt x="2409" y="544"/>
                </a:lnTo>
                <a:lnTo>
                  <a:pt x="2410" y="541"/>
                </a:lnTo>
                <a:lnTo>
                  <a:pt x="2412" y="538"/>
                </a:lnTo>
                <a:lnTo>
                  <a:pt x="2412" y="538"/>
                </a:lnTo>
                <a:lnTo>
                  <a:pt x="2412" y="514"/>
                </a:lnTo>
                <a:lnTo>
                  <a:pt x="2412" y="484"/>
                </a:lnTo>
                <a:lnTo>
                  <a:pt x="2409" y="456"/>
                </a:lnTo>
                <a:lnTo>
                  <a:pt x="2408" y="447"/>
                </a:lnTo>
                <a:lnTo>
                  <a:pt x="2407" y="442"/>
                </a:lnTo>
                <a:lnTo>
                  <a:pt x="2407" y="442"/>
                </a:lnTo>
                <a:lnTo>
                  <a:pt x="2399" y="437"/>
                </a:lnTo>
                <a:lnTo>
                  <a:pt x="2387" y="431"/>
                </a:lnTo>
                <a:lnTo>
                  <a:pt x="2366" y="422"/>
                </a:lnTo>
                <a:lnTo>
                  <a:pt x="2366" y="422"/>
                </a:lnTo>
                <a:lnTo>
                  <a:pt x="2331" y="412"/>
                </a:lnTo>
                <a:lnTo>
                  <a:pt x="2311" y="397"/>
                </a:lnTo>
                <a:lnTo>
                  <a:pt x="2171" y="402"/>
                </a:lnTo>
                <a:lnTo>
                  <a:pt x="2171" y="402"/>
                </a:lnTo>
                <a:lnTo>
                  <a:pt x="2137" y="382"/>
                </a:lnTo>
                <a:lnTo>
                  <a:pt x="2111" y="368"/>
                </a:lnTo>
                <a:lnTo>
                  <a:pt x="2101" y="363"/>
                </a:lnTo>
                <a:lnTo>
                  <a:pt x="2095" y="362"/>
                </a:lnTo>
                <a:lnTo>
                  <a:pt x="2095" y="362"/>
                </a:lnTo>
                <a:lnTo>
                  <a:pt x="1824" y="352"/>
                </a:lnTo>
                <a:lnTo>
                  <a:pt x="1809" y="151"/>
                </a:lnTo>
                <a:lnTo>
                  <a:pt x="1799" y="10"/>
                </a:lnTo>
                <a:close/>
                <a:moveTo>
                  <a:pt x="2186" y="427"/>
                </a:moveTo>
                <a:lnTo>
                  <a:pt x="2306" y="422"/>
                </a:lnTo>
                <a:lnTo>
                  <a:pt x="2306" y="422"/>
                </a:lnTo>
                <a:lnTo>
                  <a:pt x="2312" y="432"/>
                </a:lnTo>
                <a:lnTo>
                  <a:pt x="2317" y="438"/>
                </a:lnTo>
                <a:lnTo>
                  <a:pt x="2320" y="441"/>
                </a:lnTo>
                <a:lnTo>
                  <a:pt x="2321" y="442"/>
                </a:lnTo>
                <a:lnTo>
                  <a:pt x="2321" y="442"/>
                </a:lnTo>
                <a:lnTo>
                  <a:pt x="2325" y="445"/>
                </a:lnTo>
                <a:lnTo>
                  <a:pt x="2330" y="450"/>
                </a:lnTo>
                <a:lnTo>
                  <a:pt x="2336" y="457"/>
                </a:lnTo>
                <a:lnTo>
                  <a:pt x="2341" y="502"/>
                </a:lnTo>
                <a:lnTo>
                  <a:pt x="2306" y="568"/>
                </a:lnTo>
                <a:lnTo>
                  <a:pt x="2306" y="568"/>
                </a:lnTo>
                <a:lnTo>
                  <a:pt x="2296" y="709"/>
                </a:lnTo>
                <a:lnTo>
                  <a:pt x="2296" y="709"/>
                </a:lnTo>
                <a:lnTo>
                  <a:pt x="2295" y="711"/>
                </a:lnTo>
                <a:lnTo>
                  <a:pt x="2292" y="714"/>
                </a:lnTo>
                <a:lnTo>
                  <a:pt x="2289" y="716"/>
                </a:lnTo>
                <a:lnTo>
                  <a:pt x="2281" y="719"/>
                </a:lnTo>
                <a:lnTo>
                  <a:pt x="2281" y="719"/>
                </a:lnTo>
                <a:lnTo>
                  <a:pt x="2267" y="721"/>
                </a:lnTo>
                <a:lnTo>
                  <a:pt x="2250" y="722"/>
                </a:lnTo>
                <a:lnTo>
                  <a:pt x="2226" y="724"/>
                </a:lnTo>
                <a:lnTo>
                  <a:pt x="2206" y="709"/>
                </a:lnTo>
                <a:lnTo>
                  <a:pt x="2171" y="472"/>
                </a:lnTo>
                <a:lnTo>
                  <a:pt x="2186" y="427"/>
                </a:lnTo>
                <a:close/>
                <a:moveTo>
                  <a:pt x="2100" y="412"/>
                </a:moveTo>
                <a:lnTo>
                  <a:pt x="2125" y="432"/>
                </a:lnTo>
                <a:lnTo>
                  <a:pt x="2186" y="719"/>
                </a:lnTo>
                <a:lnTo>
                  <a:pt x="1527" y="729"/>
                </a:lnTo>
                <a:lnTo>
                  <a:pt x="1527" y="729"/>
                </a:lnTo>
                <a:lnTo>
                  <a:pt x="1525" y="729"/>
                </a:lnTo>
                <a:lnTo>
                  <a:pt x="1519" y="727"/>
                </a:lnTo>
                <a:lnTo>
                  <a:pt x="1510" y="725"/>
                </a:lnTo>
                <a:lnTo>
                  <a:pt x="1506" y="722"/>
                </a:lnTo>
                <a:lnTo>
                  <a:pt x="1502" y="719"/>
                </a:lnTo>
                <a:lnTo>
                  <a:pt x="1502" y="719"/>
                </a:lnTo>
                <a:lnTo>
                  <a:pt x="1500" y="714"/>
                </a:lnTo>
                <a:lnTo>
                  <a:pt x="1499" y="702"/>
                </a:lnTo>
                <a:lnTo>
                  <a:pt x="1492" y="667"/>
                </a:lnTo>
                <a:lnTo>
                  <a:pt x="1485" y="619"/>
                </a:lnTo>
                <a:lnTo>
                  <a:pt x="1478" y="565"/>
                </a:lnTo>
                <a:lnTo>
                  <a:pt x="1473" y="510"/>
                </a:lnTo>
                <a:lnTo>
                  <a:pt x="1470" y="462"/>
                </a:lnTo>
                <a:lnTo>
                  <a:pt x="1468" y="442"/>
                </a:lnTo>
                <a:lnTo>
                  <a:pt x="1468" y="427"/>
                </a:lnTo>
                <a:lnTo>
                  <a:pt x="1470" y="417"/>
                </a:lnTo>
                <a:lnTo>
                  <a:pt x="1471" y="413"/>
                </a:lnTo>
                <a:lnTo>
                  <a:pt x="1472" y="412"/>
                </a:lnTo>
                <a:lnTo>
                  <a:pt x="1472" y="412"/>
                </a:lnTo>
                <a:lnTo>
                  <a:pt x="1482" y="407"/>
                </a:lnTo>
                <a:lnTo>
                  <a:pt x="1491" y="403"/>
                </a:lnTo>
                <a:lnTo>
                  <a:pt x="1497" y="402"/>
                </a:lnTo>
                <a:lnTo>
                  <a:pt x="2100" y="412"/>
                </a:lnTo>
                <a:close/>
                <a:moveTo>
                  <a:pt x="1392" y="437"/>
                </a:moveTo>
                <a:lnTo>
                  <a:pt x="1392" y="487"/>
                </a:lnTo>
                <a:lnTo>
                  <a:pt x="1392" y="487"/>
                </a:lnTo>
                <a:lnTo>
                  <a:pt x="1382" y="494"/>
                </a:lnTo>
                <a:lnTo>
                  <a:pt x="1375" y="500"/>
                </a:lnTo>
                <a:lnTo>
                  <a:pt x="1373" y="504"/>
                </a:lnTo>
                <a:lnTo>
                  <a:pt x="1372" y="507"/>
                </a:lnTo>
                <a:lnTo>
                  <a:pt x="1372" y="507"/>
                </a:lnTo>
                <a:lnTo>
                  <a:pt x="1370" y="510"/>
                </a:lnTo>
                <a:lnTo>
                  <a:pt x="1370" y="511"/>
                </a:lnTo>
                <a:lnTo>
                  <a:pt x="1368" y="513"/>
                </a:lnTo>
                <a:lnTo>
                  <a:pt x="1367" y="514"/>
                </a:lnTo>
                <a:lnTo>
                  <a:pt x="1367" y="518"/>
                </a:lnTo>
                <a:lnTo>
                  <a:pt x="1367" y="533"/>
                </a:lnTo>
                <a:lnTo>
                  <a:pt x="1367" y="533"/>
                </a:lnTo>
                <a:lnTo>
                  <a:pt x="1368" y="560"/>
                </a:lnTo>
                <a:lnTo>
                  <a:pt x="1368" y="590"/>
                </a:lnTo>
                <a:lnTo>
                  <a:pt x="1369" y="618"/>
                </a:lnTo>
                <a:lnTo>
                  <a:pt x="1370" y="628"/>
                </a:lnTo>
                <a:lnTo>
                  <a:pt x="1372" y="633"/>
                </a:lnTo>
                <a:lnTo>
                  <a:pt x="1387" y="658"/>
                </a:lnTo>
                <a:lnTo>
                  <a:pt x="1397" y="719"/>
                </a:lnTo>
                <a:lnTo>
                  <a:pt x="1397" y="719"/>
                </a:lnTo>
                <a:lnTo>
                  <a:pt x="1246" y="623"/>
                </a:lnTo>
                <a:lnTo>
                  <a:pt x="1246" y="623"/>
                </a:lnTo>
                <a:lnTo>
                  <a:pt x="1244" y="622"/>
                </a:lnTo>
                <a:lnTo>
                  <a:pt x="1242" y="622"/>
                </a:lnTo>
                <a:lnTo>
                  <a:pt x="1239" y="623"/>
                </a:lnTo>
                <a:lnTo>
                  <a:pt x="1237" y="623"/>
                </a:lnTo>
                <a:lnTo>
                  <a:pt x="1236" y="621"/>
                </a:lnTo>
                <a:lnTo>
                  <a:pt x="1236" y="613"/>
                </a:lnTo>
                <a:lnTo>
                  <a:pt x="1236" y="613"/>
                </a:lnTo>
                <a:lnTo>
                  <a:pt x="1237" y="583"/>
                </a:lnTo>
                <a:lnTo>
                  <a:pt x="1239" y="531"/>
                </a:lnTo>
                <a:lnTo>
                  <a:pt x="1241" y="462"/>
                </a:lnTo>
                <a:lnTo>
                  <a:pt x="1251" y="447"/>
                </a:lnTo>
                <a:lnTo>
                  <a:pt x="1392" y="437"/>
                </a:lnTo>
                <a:close/>
                <a:moveTo>
                  <a:pt x="1548" y="1090"/>
                </a:moveTo>
                <a:lnTo>
                  <a:pt x="1548" y="1090"/>
                </a:lnTo>
                <a:lnTo>
                  <a:pt x="1561" y="1090"/>
                </a:lnTo>
                <a:lnTo>
                  <a:pt x="1589" y="1092"/>
                </a:lnTo>
                <a:lnTo>
                  <a:pt x="1638" y="1096"/>
                </a:lnTo>
                <a:lnTo>
                  <a:pt x="1638" y="1096"/>
                </a:lnTo>
                <a:lnTo>
                  <a:pt x="1648" y="1098"/>
                </a:lnTo>
                <a:lnTo>
                  <a:pt x="1657" y="1102"/>
                </a:lnTo>
                <a:lnTo>
                  <a:pt x="1678" y="1116"/>
                </a:lnTo>
                <a:lnTo>
                  <a:pt x="1678" y="1116"/>
                </a:lnTo>
                <a:lnTo>
                  <a:pt x="1686" y="1121"/>
                </a:lnTo>
                <a:lnTo>
                  <a:pt x="1692" y="1128"/>
                </a:lnTo>
                <a:lnTo>
                  <a:pt x="1697" y="1137"/>
                </a:lnTo>
                <a:lnTo>
                  <a:pt x="1701" y="1145"/>
                </a:lnTo>
                <a:lnTo>
                  <a:pt x="1707" y="1160"/>
                </a:lnTo>
                <a:lnTo>
                  <a:pt x="1708" y="1166"/>
                </a:lnTo>
                <a:lnTo>
                  <a:pt x="1708" y="1166"/>
                </a:lnTo>
                <a:lnTo>
                  <a:pt x="1558" y="1161"/>
                </a:lnTo>
                <a:lnTo>
                  <a:pt x="1558" y="1161"/>
                </a:lnTo>
                <a:lnTo>
                  <a:pt x="1556" y="1161"/>
                </a:lnTo>
                <a:lnTo>
                  <a:pt x="1554" y="1158"/>
                </a:lnTo>
                <a:lnTo>
                  <a:pt x="1550" y="1153"/>
                </a:lnTo>
                <a:lnTo>
                  <a:pt x="1546" y="1147"/>
                </a:lnTo>
                <a:lnTo>
                  <a:pt x="1544" y="1138"/>
                </a:lnTo>
                <a:lnTo>
                  <a:pt x="1539" y="1123"/>
                </a:lnTo>
                <a:lnTo>
                  <a:pt x="1537" y="1116"/>
                </a:lnTo>
                <a:lnTo>
                  <a:pt x="1537" y="1116"/>
                </a:lnTo>
                <a:lnTo>
                  <a:pt x="1541" y="1103"/>
                </a:lnTo>
                <a:lnTo>
                  <a:pt x="1544" y="1096"/>
                </a:lnTo>
                <a:lnTo>
                  <a:pt x="1546" y="1092"/>
                </a:lnTo>
                <a:lnTo>
                  <a:pt x="1548" y="1090"/>
                </a:lnTo>
                <a:lnTo>
                  <a:pt x="1548" y="1090"/>
                </a:lnTo>
                <a:close/>
                <a:moveTo>
                  <a:pt x="2246" y="1070"/>
                </a:moveTo>
                <a:lnTo>
                  <a:pt x="2246" y="1126"/>
                </a:lnTo>
                <a:lnTo>
                  <a:pt x="2246" y="1126"/>
                </a:lnTo>
                <a:lnTo>
                  <a:pt x="2176" y="1136"/>
                </a:lnTo>
                <a:lnTo>
                  <a:pt x="2176" y="1136"/>
                </a:lnTo>
                <a:lnTo>
                  <a:pt x="2174" y="1134"/>
                </a:lnTo>
                <a:lnTo>
                  <a:pt x="2174" y="1129"/>
                </a:lnTo>
                <a:lnTo>
                  <a:pt x="2174" y="1117"/>
                </a:lnTo>
                <a:lnTo>
                  <a:pt x="2177" y="1102"/>
                </a:lnTo>
                <a:lnTo>
                  <a:pt x="2181" y="1090"/>
                </a:lnTo>
                <a:lnTo>
                  <a:pt x="2181" y="1090"/>
                </a:lnTo>
                <a:lnTo>
                  <a:pt x="2184" y="1084"/>
                </a:lnTo>
                <a:lnTo>
                  <a:pt x="2189" y="1080"/>
                </a:lnTo>
                <a:lnTo>
                  <a:pt x="2193" y="1078"/>
                </a:lnTo>
                <a:lnTo>
                  <a:pt x="2196" y="1075"/>
                </a:lnTo>
                <a:lnTo>
                  <a:pt x="2196" y="1075"/>
                </a:lnTo>
                <a:lnTo>
                  <a:pt x="2198" y="1074"/>
                </a:lnTo>
                <a:lnTo>
                  <a:pt x="2204" y="1073"/>
                </a:lnTo>
                <a:lnTo>
                  <a:pt x="2221" y="1070"/>
                </a:lnTo>
                <a:lnTo>
                  <a:pt x="2246" y="1070"/>
                </a:lnTo>
                <a:lnTo>
                  <a:pt x="2246" y="1070"/>
                </a:lnTo>
                <a:close/>
                <a:moveTo>
                  <a:pt x="2241" y="829"/>
                </a:moveTo>
                <a:lnTo>
                  <a:pt x="2241" y="829"/>
                </a:lnTo>
                <a:lnTo>
                  <a:pt x="2241" y="886"/>
                </a:lnTo>
                <a:lnTo>
                  <a:pt x="2242" y="925"/>
                </a:lnTo>
                <a:lnTo>
                  <a:pt x="2241" y="945"/>
                </a:lnTo>
                <a:lnTo>
                  <a:pt x="2241" y="945"/>
                </a:lnTo>
                <a:lnTo>
                  <a:pt x="2235" y="949"/>
                </a:lnTo>
                <a:lnTo>
                  <a:pt x="2222" y="955"/>
                </a:lnTo>
                <a:lnTo>
                  <a:pt x="2214" y="956"/>
                </a:lnTo>
                <a:lnTo>
                  <a:pt x="2208" y="957"/>
                </a:lnTo>
                <a:lnTo>
                  <a:pt x="2203" y="957"/>
                </a:lnTo>
                <a:lnTo>
                  <a:pt x="2202" y="956"/>
                </a:lnTo>
                <a:lnTo>
                  <a:pt x="2201" y="955"/>
                </a:lnTo>
                <a:lnTo>
                  <a:pt x="2201" y="955"/>
                </a:lnTo>
                <a:lnTo>
                  <a:pt x="2199" y="946"/>
                </a:lnTo>
                <a:lnTo>
                  <a:pt x="2199" y="936"/>
                </a:lnTo>
                <a:lnTo>
                  <a:pt x="2202" y="928"/>
                </a:lnTo>
                <a:lnTo>
                  <a:pt x="2204" y="926"/>
                </a:lnTo>
                <a:lnTo>
                  <a:pt x="2206" y="925"/>
                </a:lnTo>
                <a:lnTo>
                  <a:pt x="2206" y="925"/>
                </a:lnTo>
                <a:lnTo>
                  <a:pt x="2207" y="925"/>
                </a:lnTo>
                <a:lnTo>
                  <a:pt x="2209" y="922"/>
                </a:lnTo>
                <a:lnTo>
                  <a:pt x="2211" y="917"/>
                </a:lnTo>
                <a:lnTo>
                  <a:pt x="2216" y="905"/>
                </a:lnTo>
                <a:lnTo>
                  <a:pt x="2216" y="905"/>
                </a:lnTo>
                <a:lnTo>
                  <a:pt x="2221" y="889"/>
                </a:lnTo>
                <a:lnTo>
                  <a:pt x="2230" y="864"/>
                </a:lnTo>
                <a:lnTo>
                  <a:pt x="2241" y="829"/>
                </a:lnTo>
                <a:lnTo>
                  <a:pt x="2241" y="829"/>
                </a:lnTo>
                <a:close/>
                <a:moveTo>
                  <a:pt x="1477" y="849"/>
                </a:moveTo>
                <a:lnTo>
                  <a:pt x="1477" y="849"/>
                </a:lnTo>
                <a:lnTo>
                  <a:pt x="1505" y="868"/>
                </a:lnTo>
                <a:lnTo>
                  <a:pt x="1526" y="886"/>
                </a:lnTo>
                <a:lnTo>
                  <a:pt x="1536" y="893"/>
                </a:lnTo>
                <a:lnTo>
                  <a:pt x="1543" y="899"/>
                </a:lnTo>
                <a:lnTo>
                  <a:pt x="1543" y="899"/>
                </a:lnTo>
                <a:lnTo>
                  <a:pt x="1555" y="916"/>
                </a:lnTo>
                <a:lnTo>
                  <a:pt x="1570" y="940"/>
                </a:lnTo>
                <a:lnTo>
                  <a:pt x="1583" y="964"/>
                </a:lnTo>
                <a:lnTo>
                  <a:pt x="1586" y="972"/>
                </a:lnTo>
                <a:lnTo>
                  <a:pt x="1588" y="980"/>
                </a:lnTo>
                <a:lnTo>
                  <a:pt x="1588" y="980"/>
                </a:lnTo>
                <a:lnTo>
                  <a:pt x="1586" y="982"/>
                </a:lnTo>
                <a:lnTo>
                  <a:pt x="1585" y="984"/>
                </a:lnTo>
                <a:lnTo>
                  <a:pt x="1581" y="985"/>
                </a:lnTo>
                <a:lnTo>
                  <a:pt x="1576" y="986"/>
                </a:lnTo>
                <a:lnTo>
                  <a:pt x="1565" y="986"/>
                </a:lnTo>
                <a:lnTo>
                  <a:pt x="1553" y="985"/>
                </a:lnTo>
                <a:lnTo>
                  <a:pt x="1529" y="982"/>
                </a:lnTo>
                <a:lnTo>
                  <a:pt x="1517" y="980"/>
                </a:lnTo>
                <a:lnTo>
                  <a:pt x="1517" y="980"/>
                </a:lnTo>
                <a:lnTo>
                  <a:pt x="1507" y="976"/>
                </a:lnTo>
                <a:lnTo>
                  <a:pt x="1499" y="974"/>
                </a:lnTo>
                <a:lnTo>
                  <a:pt x="1492" y="970"/>
                </a:lnTo>
                <a:lnTo>
                  <a:pt x="1492" y="970"/>
                </a:lnTo>
                <a:lnTo>
                  <a:pt x="1491" y="967"/>
                </a:lnTo>
                <a:lnTo>
                  <a:pt x="1490" y="964"/>
                </a:lnTo>
                <a:lnTo>
                  <a:pt x="1487" y="949"/>
                </a:lnTo>
                <a:lnTo>
                  <a:pt x="1482" y="907"/>
                </a:lnTo>
                <a:lnTo>
                  <a:pt x="1477" y="849"/>
                </a:lnTo>
                <a:lnTo>
                  <a:pt x="1477" y="84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8">
            <a:extLst>
              <a:ext uri="{FF2B5EF4-FFF2-40B4-BE49-F238E27FC236}">
                <a16:creationId xmlns:a16="http://schemas.microsoft.com/office/drawing/2014/main" id="{695EFFF0-EE3C-472C-BE71-146CEA7C4F16}"/>
              </a:ext>
            </a:extLst>
          </p:cNvPr>
          <p:cNvSpPr>
            <a:spLocks noEditPoints="1"/>
          </p:cNvSpPr>
          <p:nvPr/>
        </p:nvSpPr>
        <p:spPr bwMode="auto">
          <a:xfrm>
            <a:off x="3726768" y="1669681"/>
            <a:ext cx="2524310" cy="1597432"/>
          </a:xfrm>
          <a:custGeom>
            <a:avLst/>
            <a:gdLst>
              <a:gd name="T0" fmla="*/ 523 w 1103"/>
              <a:gd name="T1" fmla="*/ 15 h 698"/>
              <a:gd name="T2" fmla="*/ 21 w 1103"/>
              <a:gd name="T3" fmla="*/ 151 h 698"/>
              <a:gd name="T4" fmla="*/ 11 w 1103"/>
              <a:gd name="T5" fmla="*/ 200 h 698"/>
              <a:gd name="T6" fmla="*/ 0 w 1103"/>
              <a:gd name="T7" fmla="*/ 246 h 698"/>
              <a:gd name="T8" fmla="*/ 14 w 1103"/>
              <a:gd name="T9" fmla="*/ 384 h 698"/>
              <a:gd name="T10" fmla="*/ 31 w 1103"/>
              <a:gd name="T11" fmla="*/ 392 h 698"/>
              <a:gd name="T12" fmla="*/ 17 w 1103"/>
              <a:gd name="T13" fmla="*/ 426 h 698"/>
              <a:gd name="T14" fmla="*/ 22 w 1103"/>
              <a:gd name="T15" fmla="*/ 543 h 698"/>
              <a:gd name="T16" fmla="*/ 56 w 1103"/>
              <a:gd name="T17" fmla="*/ 623 h 698"/>
              <a:gd name="T18" fmla="*/ 157 w 1103"/>
              <a:gd name="T19" fmla="*/ 628 h 698"/>
              <a:gd name="T20" fmla="*/ 177 w 1103"/>
              <a:gd name="T21" fmla="*/ 604 h 698"/>
              <a:gd name="T22" fmla="*/ 247 w 1103"/>
              <a:gd name="T23" fmla="*/ 573 h 698"/>
              <a:gd name="T24" fmla="*/ 289 w 1103"/>
              <a:gd name="T25" fmla="*/ 648 h 698"/>
              <a:gd name="T26" fmla="*/ 348 w 1103"/>
              <a:gd name="T27" fmla="*/ 658 h 698"/>
              <a:gd name="T28" fmla="*/ 384 w 1103"/>
              <a:gd name="T29" fmla="*/ 653 h 698"/>
              <a:gd name="T30" fmla="*/ 436 w 1103"/>
              <a:gd name="T31" fmla="*/ 682 h 698"/>
              <a:gd name="T32" fmla="*/ 532 w 1103"/>
              <a:gd name="T33" fmla="*/ 678 h 698"/>
              <a:gd name="T34" fmla="*/ 589 w 1103"/>
              <a:gd name="T35" fmla="*/ 663 h 698"/>
              <a:gd name="T36" fmla="*/ 609 w 1103"/>
              <a:gd name="T37" fmla="*/ 638 h 698"/>
              <a:gd name="T38" fmla="*/ 674 w 1103"/>
              <a:gd name="T39" fmla="*/ 653 h 698"/>
              <a:gd name="T40" fmla="*/ 735 w 1103"/>
              <a:gd name="T41" fmla="*/ 678 h 698"/>
              <a:gd name="T42" fmla="*/ 787 w 1103"/>
              <a:gd name="T43" fmla="*/ 676 h 698"/>
              <a:gd name="T44" fmla="*/ 800 w 1103"/>
              <a:gd name="T45" fmla="*/ 643 h 698"/>
              <a:gd name="T46" fmla="*/ 866 w 1103"/>
              <a:gd name="T47" fmla="*/ 639 h 698"/>
              <a:gd name="T48" fmla="*/ 919 w 1103"/>
              <a:gd name="T49" fmla="*/ 685 h 698"/>
              <a:gd name="T50" fmla="*/ 992 w 1103"/>
              <a:gd name="T51" fmla="*/ 697 h 698"/>
              <a:gd name="T52" fmla="*/ 1006 w 1103"/>
              <a:gd name="T53" fmla="*/ 638 h 698"/>
              <a:gd name="T54" fmla="*/ 1051 w 1103"/>
              <a:gd name="T55" fmla="*/ 622 h 698"/>
              <a:gd name="T56" fmla="*/ 1057 w 1103"/>
              <a:gd name="T57" fmla="*/ 529 h 698"/>
              <a:gd name="T58" fmla="*/ 1046 w 1103"/>
              <a:gd name="T59" fmla="*/ 470 h 698"/>
              <a:gd name="T60" fmla="*/ 1031 w 1103"/>
              <a:gd name="T61" fmla="*/ 309 h 698"/>
              <a:gd name="T62" fmla="*/ 1027 w 1103"/>
              <a:gd name="T63" fmla="*/ 244 h 698"/>
              <a:gd name="T64" fmla="*/ 1028 w 1103"/>
              <a:gd name="T65" fmla="*/ 223 h 698"/>
              <a:gd name="T66" fmla="*/ 1092 w 1103"/>
              <a:gd name="T67" fmla="*/ 239 h 698"/>
              <a:gd name="T68" fmla="*/ 1096 w 1103"/>
              <a:gd name="T69" fmla="*/ 191 h 698"/>
              <a:gd name="T70" fmla="*/ 1086 w 1103"/>
              <a:gd name="T71" fmla="*/ 110 h 698"/>
              <a:gd name="T72" fmla="*/ 1074 w 1103"/>
              <a:gd name="T73" fmla="*/ 80 h 698"/>
              <a:gd name="T74" fmla="*/ 1035 w 1103"/>
              <a:gd name="T75" fmla="*/ 63 h 698"/>
              <a:gd name="T76" fmla="*/ 954 w 1103"/>
              <a:gd name="T77" fmla="*/ 56 h 698"/>
              <a:gd name="T78" fmla="*/ 843 w 1103"/>
              <a:gd name="T79" fmla="*/ 30 h 698"/>
              <a:gd name="T80" fmla="*/ 991 w 1103"/>
              <a:gd name="T81" fmla="*/ 120 h 698"/>
              <a:gd name="T82" fmla="*/ 910 w 1103"/>
              <a:gd name="T83" fmla="*/ 75 h 698"/>
              <a:gd name="T84" fmla="*/ 948 w 1103"/>
              <a:gd name="T85" fmla="*/ 99 h 698"/>
              <a:gd name="T86" fmla="*/ 986 w 1103"/>
              <a:gd name="T87" fmla="*/ 251 h 698"/>
              <a:gd name="T88" fmla="*/ 497 w 1103"/>
              <a:gd name="T89" fmla="*/ 172 h 698"/>
              <a:gd name="T90" fmla="*/ 488 w 1103"/>
              <a:gd name="T91" fmla="*/ 80 h 698"/>
              <a:gd name="T92" fmla="*/ 451 w 1103"/>
              <a:gd name="T93" fmla="*/ 78 h 698"/>
              <a:gd name="T94" fmla="*/ 446 w 1103"/>
              <a:gd name="T95" fmla="*/ 127 h 698"/>
              <a:gd name="T96" fmla="*/ 423 w 1103"/>
              <a:gd name="T97" fmla="*/ 105 h 698"/>
              <a:gd name="T98" fmla="*/ 403 w 1103"/>
              <a:gd name="T99" fmla="*/ 90 h 698"/>
              <a:gd name="T100" fmla="*/ 448 w 1103"/>
              <a:gd name="T101" fmla="*/ 75 h 698"/>
              <a:gd name="T102" fmla="*/ 549 w 1103"/>
              <a:gd name="T103" fmla="*/ 412 h 698"/>
              <a:gd name="T104" fmla="*/ 559 w 1103"/>
              <a:gd name="T105" fmla="*/ 467 h 698"/>
              <a:gd name="T106" fmla="*/ 512 w 1103"/>
              <a:gd name="T107" fmla="*/ 432 h 698"/>
              <a:gd name="T108" fmla="*/ 1036 w 1103"/>
              <a:gd name="T109" fmla="*/ 471 h 698"/>
              <a:gd name="T110" fmla="*/ 1010 w 1103"/>
              <a:gd name="T111" fmla="*/ 472 h 698"/>
              <a:gd name="T112" fmla="*/ 1006 w 1103"/>
              <a:gd name="T113" fmla="*/ 447 h 698"/>
              <a:gd name="T114" fmla="*/ 1026 w 1103"/>
              <a:gd name="T115" fmla="*/ 412 h 698"/>
              <a:gd name="T116" fmla="*/ 1046 w 1103"/>
              <a:gd name="T117" fmla="*/ 560 h 698"/>
              <a:gd name="T118" fmla="*/ 981 w 1103"/>
              <a:gd name="T119" fmla="*/ 568 h 698"/>
              <a:gd name="T120" fmla="*/ 613 w 1103"/>
              <a:gd name="T121" fmla="*/ 568 h 698"/>
              <a:gd name="T122" fmla="*/ 569 w 1103"/>
              <a:gd name="T123" fmla="*/ 566 h 698"/>
              <a:gd name="T124" fmla="*/ 539 w 1103"/>
              <a:gd name="T125" fmla="*/ 538 h 6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03" h="698">
                <a:moveTo>
                  <a:pt x="664" y="30"/>
                </a:moveTo>
                <a:lnTo>
                  <a:pt x="664" y="0"/>
                </a:lnTo>
                <a:lnTo>
                  <a:pt x="634" y="0"/>
                </a:lnTo>
                <a:lnTo>
                  <a:pt x="634" y="10"/>
                </a:lnTo>
                <a:lnTo>
                  <a:pt x="619" y="10"/>
                </a:lnTo>
                <a:lnTo>
                  <a:pt x="619" y="0"/>
                </a:lnTo>
                <a:lnTo>
                  <a:pt x="523" y="0"/>
                </a:lnTo>
                <a:lnTo>
                  <a:pt x="523" y="15"/>
                </a:lnTo>
                <a:lnTo>
                  <a:pt x="453" y="15"/>
                </a:lnTo>
                <a:lnTo>
                  <a:pt x="403" y="0"/>
                </a:lnTo>
                <a:lnTo>
                  <a:pt x="76" y="125"/>
                </a:lnTo>
                <a:lnTo>
                  <a:pt x="76" y="125"/>
                </a:lnTo>
                <a:lnTo>
                  <a:pt x="49" y="137"/>
                </a:lnTo>
                <a:lnTo>
                  <a:pt x="30" y="146"/>
                </a:lnTo>
                <a:lnTo>
                  <a:pt x="21" y="151"/>
                </a:lnTo>
                <a:lnTo>
                  <a:pt x="21" y="151"/>
                </a:lnTo>
                <a:lnTo>
                  <a:pt x="19" y="154"/>
                </a:lnTo>
                <a:lnTo>
                  <a:pt x="16" y="161"/>
                </a:lnTo>
                <a:lnTo>
                  <a:pt x="16" y="161"/>
                </a:lnTo>
                <a:lnTo>
                  <a:pt x="15" y="169"/>
                </a:lnTo>
                <a:lnTo>
                  <a:pt x="12" y="183"/>
                </a:lnTo>
                <a:lnTo>
                  <a:pt x="11" y="201"/>
                </a:lnTo>
                <a:lnTo>
                  <a:pt x="11" y="201"/>
                </a:lnTo>
                <a:lnTo>
                  <a:pt x="11" y="200"/>
                </a:lnTo>
                <a:lnTo>
                  <a:pt x="10" y="200"/>
                </a:lnTo>
                <a:lnTo>
                  <a:pt x="9" y="200"/>
                </a:lnTo>
                <a:lnTo>
                  <a:pt x="6" y="205"/>
                </a:lnTo>
                <a:lnTo>
                  <a:pt x="1" y="216"/>
                </a:lnTo>
                <a:lnTo>
                  <a:pt x="1" y="216"/>
                </a:lnTo>
                <a:lnTo>
                  <a:pt x="0" y="221"/>
                </a:lnTo>
                <a:lnTo>
                  <a:pt x="0" y="228"/>
                </a:lnTo>
                <a:lnTo>
                  <a:pt x="0" y="246"/>
                </a:lnTo>
                <a:lnTo>
                  <a:pt x="1" y="269"/>
                </a:lnTo>
                <a:lnTo>
                  <a:pt x="3" y="293"/>
                </a:lnTo>
                <a:lnTo>
                  <a:pt x="9" y="334"/>
                </a:lnTo>
                <a:lnTo>
                  <a:pt x="11" y="352"/>
                </a:lnTo>
                <a:lnTo>
                  <a:pt x="11" y="352"/>
                </a:lnTo>
                <a:lnTo>
                  <a:pt x="11" y="368"/>
                </a:lnTo>
                <a:lnTo>
                  <a:pt x="12" y="381"/>
                </a:lnTo>
                <a:lnTo>
                  <a:pt x="14" y="384"/>
                </a:lnTo>
                <a:lnTo>
                  <a:pt x="16" y="387"/>
                </a:lnTo>
                <a:lnTo>
                  <a:pt x="16" y="387"/>
                </a:lnTo>
                <a:lnTo>
                  <a:pt x="21" y="388"/>
                </a:lnTo>
                <a:lnTo>
                  <a:pt x="27" y="389"/>
                </a:lnTo>
                <a:lnTo>
                  <a:pt x="31" y="391"/>
                </a:lnTo>
                <a:lnTo>
                  <a:pt x="31" y="391"/>
                </a:lnTo>
                <a:lnTo>
                  <a:pt x="31" y="392"/>
                </a:lnTo>
                <a:lnTo>
                  <a:pt x="31" y="392"/>
                </a:lnTo>
                <a:lnTo>
                  <a:pt x="30" y="396"/>
                </a:lnTo>
                <a:lnTo>
                  <a:pt x="30" y="401"/>
                </a:lnTo>
                <a:lnTo>
                  <a:pt x="31" y="407"/>
                </a:lnTo>
                <a:lnTo>
                  <a:pt x="31" y="407"/>
                </a:lnTo>
                <a:lnTo>
                  <a:pt x="27" y="412"/>
                </a:lnTo>
                <a:lnTo>
                  <a:pt x="21" y="417"/>
                </a:lnTo>
                <a:lnTo>
                  <a:pt x="21" y="417"/>
                </a:lnTo>
                <a:lnTo>
                  <a:pt x="17" y="426"/>
                </a:lnTo>
                <a:lnTo>
                  <a:pt x="12" y="445"/>
                </a:lnTo>
                <a:lnTo>
                  <a:pt x="6" y="472"/>
                </a:lnTo>
                <a:lnTo>
                  <a:pt x="16" y="472"/>
                </a:lnTo>
                <a:lnTo>
                  <a:pt x="16" y="472"/>
                </a:lnTo>
                <a:lnTo>
                  <a:pt x="16" y="480"/>
                </a:lnTo>
                <a:lnTo>
                  <a:pt x="17" y="500"/>
                </a:lnTo>
                <a:lnTo>
                  <a:pt x="20" y="528"/>
                </a:lnTo>
                <a:lnTo>
                  <a:pt x="22" y="543"/>
                </a:lnTo>
                <a:lnTo>
                  <a:pt x="26" y="558"/>
                </a:lnTo>
                <a:lnTo>
                  <a:pt x="26" y="558"/>
                </a:lnTo>
                <a:lnTo>
                  <a:pt x="34" y="583"/>
                </a:lnTo>
                <a:lnTo>
                  <a:pt x="41" y="602"/>
                </a:lnTo>
                <a:lnTo>
                  <a:pt x="49" y="614"/>
                </a:lnTo>
                <a:lnTo>
                  <a:pt x="52" y="619"/>
                </a:lnTo>
                <a:lnTo>
                  <a:pt x="56" y="623"/>
                </a:lnTo>
                <a:lnTo>
                  <a:pt x="56" y="623"/>
                </a:lnTo>
                <a:lnTo>
                  <a:pt x="64" y="626"/>
                </a:lnTo>
                <a:lnTo>
                  <a:pt x="75" y="628"/>
                </a:lnTo>
                <a:lnTo>
                  <a:pt x="90" y="629"/>
                </a:lnTo>
                <a:lnTo>
                  <a:pt x="108" y="631"/>
                </a:lnTo>
                <a:lnTo>
                  <a:pt x="139" y="631"/>
                </a:lnTo>
                <a:lnTo>
                  <a:pt x="150" y="629"/>
                </a:lnTo>
                <a:lnTo>
                  <a:pt x="157" y="628"/>
                </a:lnTo>
                <a:lnTo>
                  <a:pt x="157" y="628"/>
                </a:lnTo>
                <a:lnTo>
                  <a:pt x="159" y="626"/>
                </a:lnTo>
                <a:lnTo>
                  <a:pt x="162" y="623"/>
                </a:lnTo>
                <a:lnTo>
                  <a:pt x="166" y="617"/>
                </a:lnTo>
                <a:lnTo>
                  <a:pt x="167" y="608"/>
                </a:lnTo>
                <a:lnTo>
                  <a:pt x="167" y="608"/>
                </a:lnTo>
                <a:lnTo>
                  <a:pt x="173" y="607"/>
                </a:lnTo>
                <a:lnTo>
                  <a:pt x="177" y="605"/>
                </a:lnTo>
                <a:lnTo>
                  <a:pt x="177" y="604"/>
                </a:lnTo>
                <a:lnTo>
                  <a:pt x="177" y="603"/>
                </a:lnTo>
                <a:lnTo>
                  <a:pt x="177" y="603"/>
                </a:lnTo>
                <a:lnTo>
                  <a:pt x="177" y="600"/>
                </a:lnTo>
                <a:lnTo>
                  <a:pt x="177" y="597"/>
                </a:lnTo>
                <a:lnTo>
                  <a:pt x="178" y="585"/>
                </a:lnTo>
                <a:lnTo>
                  <a:pt x="182" y="573"/>
                </a:lnTo>
                <a:lnTo>
                  <a:pt x="247" y="573"/>
                </a:lnTo>
                <a:lnTo>
                  <a:pt x="247" y="573"/>
                </a:lnTo>
                <a:lnTo>
                  <a:pt x="250" y="582"/>
                </a:lnTo>
                <a:lnTo>
                  <a:pt x="257" y="602"/>
                </a:lnTo>
                <a:lnTo>
                  <a:pt x="267" y="623"/>
                </a:lnTo>
                <a:lnTo>
                  <a:pt x="272" y="632"/>
                </a:lnTo>
                <a:lnTo>
                  <a:pt x="277" y="638"/>
                </a:lnTo>
                <a:lnTo>
                  <a:pt x="277" y="638"/>
                </a:lnTo>
                <a:lnTo>
                  <a:pt x="285" y="644"/>
                </a:lnTo>
                <a:lnTo>
                  <a:pt x="289" y="648"/>
                </a:lnTo>
                <a:lnTo>
                  <a:pt x="292" y="651"/>
                </a:lnTo>
                <a:lnTo>
                  <a:pt x="297" y="653"/>
                </a:lnTo>
                <a:lnTo>
                  <a:pt x="297" y="653"/>
                </a:lnTo>
                <a:lnTo>
                  <a:pt x="309" y="656"/>
                </a:lnTo>
                <a:lnTo>
                  <a:pt x="325" y="658"/>
                </a:lnTo>
                <a:lnTo>
                  <a:pt x="339" y="659"/>
                </a:lnTo>
                <a:lnTo>
                  <a:pt x="344" y="659"/>
                </a:lnTo>
                <a:lnTo>
                  <a:pt x="348" y="658"/>
                </a:lnTo>
                <a:lnTo>
                  <a:pt x="348" y="658"/>
                </a:lnTo>
                <a:lnTo>
                  <a:pt x="351" y="656"/>
                </a:lnTo>
                <a:lnTo>
                  <a:pt x="358" y="654"/>
                </a:lnTo>
                <a:lnTo>
                  <a:pt x="368" y="653"/>
                </a:lnTo>
                <a:lnTo>
                  <a:pt x="368" y="653"/>
                </a:lnTo>
                <a:lnTo>
                  <a:pt x="373" y="653"/>
                </a:lnTo>
                <a:lnTo>
                  <a:pt x="379" y="653"/>
                </a:lnTo>
                <a:lnTo>
                  <a:pt x="384" y="653"/>
                </a:lnTo>
                <a:lnTo>
                  <a:pt x="388" y="653"/>
                </a:lnTo>
                <a:lnTo>
                  <a:pt x="388" y="653"/>
                </a:lnTo>
                <a:lnTo>
                  <a:pt x="389" y="654"/>
                </a:lnTo>
                <a:lnTo>
                  <a:pt x="394" y="658"/>
                </a:lnTo>
                <a:lnTo>
                  <a:pt x="399" y="663"/>
                </a:lnTo>
                <a:lnTo>
                  <a:pt x="409" y="671"/>
                </a:lnTo>
                <a:lnTo>
                  <a:pt x="421" y="677"/>
                </a:lnTo>
                <a:lnTo>
                  <a:pt x="436" y="682"/>
                </a:lnTo>
                <a:lnTo>
                  <a:pt x="444" y="685"/>
                </a:lnTo>
                <a:lnTo>
                  <a:pt x="454" y="687"/>
                </a:lnTo>
                <a:lnTo>
                  <a:pt x="466" y="688"/>
                </a:lnTo>
                <a:lnTo>
                  <a:pt x="478" y="688"/>
                </a:lnTo>
                <a:lnTo>
                  <a:pt x="478" y="688"/>
                </a:lnTo>
                <a:lnTo>
                  <a:pt x="501" y="687"/>
                </a:lnTo>
                <a:lnTo>
                  <a:pt x="518" y="683"/>
                </a:lnTo>
                <a:lnTo>
                  <a:pt x="532" y="678"/>
                </a:lnTo>
                <a:lnTo>
                  <a:pt x="541" y="673"/>
                </a:lnTo>
                <a:lnTo>
                  <a:pt x="547" y="668"/>
                </a:lnTo>
                <a:lnTo>
                  <a:pt x="551" y="663"/>
                </a:lnTo>
                <a:lnTo>
                  <a:pt x="554" y="658"/>
                </a:lnTo>
                <a:lnTo>
                  <a:pt x="554" y="658"/>
                </a:lnTo>
                <a:lnTo>
                  <a:pt x="564" y="661"/>
                </a:lnTo>
                <a:lnTo>
                  <a:pt x="575" y="663"/>
                </a:lnTo>
                <a:lnTo>
                  <a:pt x="589" y="663"/>
                </a:lnTo>
                <a:lnTo>
                  <a:pt x="589" y="663"/>
                </a:lnTo>
                <a:lnTo>
                  <a:pt x="595" y="662"/>
                </a:lnTo>
                <a:lnTo>
                  <a:pt x="599" y="658"/>
                </a:lnTo>
                <a:lnTo>
                  <a:pt x="601" y="653"/>
                </a:lnTo>
                <a:lnTo>
                  <a:pt x="603" y="648"/>
                </a:lnTo>
                <a:lnTo>
                  <a:pt x="604" y="641"/>
                </a:lnTo>
                <a:lnTo>
                  <a:pt x="606" y="638"/>
                </a:lnTo>
                <a:lnTo>
                  <a:pt x="609" y="638"/>
                </a:lnTo>
                <a:lnTo>
                  <a:pt x="609" y="638"/>
                </a:lnTo>
                <a:lnTo>
                  <a:pt x="614" y="639"/>
                </a:lnTo>
                <a:lnTo>
                  <a:pt x="621" y="639"/>
                </a:lnTo>
                <a:lnTo>
                  <a:pt x="640" y="639"/>
                </a:lnTo>
                <a:lnTo>
                  <a:pt x="664" y="638"/>
                </a:lnTo>
                <a:lnTo>
                  <a:pt x="664" y="638"/>
                </a:lnTo>
                <a:lnTo>
                  <a:pt x="667" y="643"/>
                </a:lnTo>
                <a:lnTo>
                  <a:pt x="674" y="653"/>
                </a:lnTo>
                <a:lnTo>
                  <a:pt x="683" y="666"/>
                </a:lnTo>
                <a:lnTo>
                  <a:pt x="689" y="669"/>
                </a:lnTo>
                <a:lnTo>
                  <a:pt x="694" y="673"/>
                </a:lnTo>
                <a:lnTo>
                  <a:pt x="694" y="673"/>
                </a:lnTo>
                <a:lnTo>
                  <a:pt x="701" y="676"/>
                </a:lnTo>
                <a:lnTo>
                  <a:pt x="707" y="677"/>
                </a:lnTo>
                <a:lnTo>
                  <a:pt x="721" y="678"/>
                </a:lnTo>
                <a:lnTo>
                  <a:pt x="735" y="678"/>
                </a:lnTo>
                <a:lnTo>
                  <a:pt x="735" y="678"/>
                </a:lnTo>
                <a:lnTo>
                  <a:pt x="750" y="678"/>
                </a:lnTo>
                <a:lnTo>
                  <a:pt x="761" y="678"/>
                </a:lnTo>
                <a:lnTo>
                  <a:pt x="770" y="678"/>
                </a:lnTo>
                <a:lnTo>
                  <a:pt x="770" y="678"/>
                </a:lnTo>
                <a:lnTo>
                  <a:pt x="776" y="678"/>
                </a:lnTo>
                <a:lnTo>
                  <a:pt x="783" y="677"/>
                </a:lnTo>
                <a:lnTo>
                  <a:pt x="787" y="676"/>
                </a:lnTo>
                <a:lnTo>
                  <a:pt x="790" y="675"/>
                </a:lnTo>
                <a:lnTo>
                  <a:pt x="794" y="672"/>
                </a:lnTo>
                <a:lnTo>
                  <a:pt x="795" y="668"/>
                </a:lnTo>
                <a:lnTo>
                  <a:pt x="795" y="668"/>
                </a:lnTo>
                <a:lnTo>
                  <a:pt x="797" y="659"/>
                </a:lnTo>
                <a:lnTo>
                  <a:pt x="799" y="652"/>
                </a:lnTo>
                <a:lnTo>
                  <a:pt x="800" y="643"/>
                </a:lnTo>
                <a:lnTo>
                  <a:pt x="800" y="643"/>
                </a:lnTo>
                <a:lnTo>
                  <a:pt x="829" y="642"/>
                </a:lnTo>
                <a:lnTo>
                  <a:pt x="850" y="642"/>
                </a:lnTo>
                <a:lnTo>
                  <a:pt x="856" y="642"/>
                </a:lnTo>
                <a:lnTo>
                  <a:pt x="860" y="643"/>
                </a:lnTo>
                <a:lnTo>
                  <a:pt x="860" y="643"/>
                </a:lnTo>
                <a:lnTo>
                  <a:pt x="861" y="643"/>
                </a:lnTo>
                <a:lnTo>
                  <a:pt x="863" y="643"/>
                </a:lnTo>
                <a:lnTo>
                  <a:pt x="866" y="639"/>
                </a:lnTo>
                <a:lnTo>
                  <a:pt x="870" y="633"/>
                </a:lnTo>
                <a:lnTo>
                  <a:pt x="905" y="633"/>
                </a:lnTo>
                <a:lnTo>
                  <a:pt x="905" y="633"/>
                </a:lnTo>
                <a:lnTo>
                  <a:pt x="907" y="641"/>
                </a:lnTo>
                <a:lnTo>
                  <a:pt x="909" y="658"/>
                </a:lnTo>
                <a:lnTo>
                  <a:pt x="912" y="668"/>
                </a:lnTo>
                <a:lnTo>
                  <a:pt x="915" y="677"/>
                </a:lnTo>
                <a:lnTo>
                  <a:pt x="919" y="685"/>
                </a:lnTo>
                <a:lnTo>
                  <a:pt x="923" y="687"/>
                </a:lnTo>
                <a:lnTo>
                  <a:pt x="925" y="688"/>
                </a:lnTo>
                <a:lnTo>
                  <a:pt x="925" y="688"/>
                </a:lnTo>
                <a:lnTo>
                  <a:pt x="943" y="693"/>
                </a:lnTo>
                <a:lnTo>
                  <a:pt x="964" y="697"/>
                </a:lnTo>
                <a:lnTo>
                  <a:pt x="976" y="698"/>
                </a:lnTo>
                <a:lnTo>
                  <a:pt x="984" y="698"/>
                </a:lnTo>
                <a:lnTo>
                  <a:pt x="992" y="697"/>
                </a:lnTo>
                <a:lnTo>
                  <a:pt x="995" y="695"/>
                </a:lnTo>
                <a:lnTo>
                  <a:pt x="996" y="693"/>
                </a:lnTo>
                <a:lnTo>
                  <a:pt x="996" y="693"/>
                </a:lnTo>
                <a:lnTo>
                  <a:pt x="1000" y="683"/>
                </a:lnTo>
                <a:lnTo>
                  <a:pt x="1003" y="672"/>
                </a:lnTo>
                <a:lnTo>
                  <a:pt x="1005" y="662"/>
                </a:lnTo>
                <a:lnTo>
                  <a:pt x="1006" y="653"/>
                </a:lnTo>
                <a:lnTo>
                  <a:pt x="1006" y="638"/>
                </a:lnTo>
                <a:lnTo>
                  <a:pt x="1006" y="623"/>
                </a:lnTo>
                <a:lnTo>
                  <a:pt x="1006" y="623"/>
                </a:lnTo>
                <a:lnTo>
                  <a:pt x="1030" y="624"/>
                </a:lnTo>
                <a:lnTo>
                  <a:pt x="1045" y="624"/>
                </a:lnTo>
                <a:lnTo>
                  <a:pt x="1050" y="624"/>
                </a:lnTo>
                <a:lnTo>
                  <a:pt x="1051" y="623"/>
                </a:lnTo>
                <a:lnTo>
                  <a:pt x="1051" y="623"/>
                </a:lnTo>
                <a:lnTo>
                  <a:pt x="1051" y="622"/>
                </a:lnTo>
                <a:lnTo>
                  <a:pt x="1052" y="619"/>
                </a:lnTo>
                <a:lnTo>
                  <a:pt x="1056" y="615"/>
                </a:lnTo>
                <a:lnTo>
                  <a:pt x="1060" y="610"/>
                </a:lnTo>
                <a:lnTo>
                  <a:pt x="1061" y="608"/>
                </a:lnTo>
                <a:lnTo>
                  <a:pt x="1061" y="608"/>
                </a:lnTo>
                <a:lnTo>
                  <a:pt x="1060" y="593"/>
                </a:lnTo>
                <a:lnTo>
                  <a:pt x="1059" y="561"/>
                </a:lnTo>
                <a:lnTo>
                  <a:pt x="1057" y="529"/>
                </a:lnTo>
                <a:lnTo>
                  <a:pt x="1057" y="517"/>
                </a:lnTo>
                <a:lnTo>
                  <a:pt x="1056" y="512"/>
                </a:lnTo>
                <a:lnTo>
                  <a:pt x="1056" y="512"/>
                </a:lnTo>
                <a:lnTo>
                  <a:pt x="1054" y="506"/>
                </a:lnTo>
                <a:lnTo>
                  <a:pt x="1051" y="495"/>
                </a:lnTo>
                <a:lnTo>
                  <a:pt x="1046" y="477"/>
                </a:lnTo>
                <a:lnTo>
                  <a:pt x="1046" y="477"/>
                </a:lnTo>
                <a:lnTo>
                  <a:pt x="1046" y="470"/>
                </a:lnTo>
                <a:lnTo>
                  <a:pt x="1046" y="456"/>
                </a:lnTo>
                <a:lnTo>
                  <a:pt x="1046" y="437"/>
                </a:lnTo>
                <a:lnTo>
                  <a:pt x="1036" y="387"/>
                </a:lnTo>
                <a:lnTo>
                  <a:pt x="1026" y="316"/>
                </a:lnTo>
                <a:lnTo>
                  <a:pt x="1026" y="316"/>
                </a:lnTo>
                <a:lnTo>
                  <a:pt x="1030" y="314"/>
                </a:lnTo>
                <a:lnTo>
                  <a:pt x="1031" y="310"/>
                </a:lnTo>
                <a:lnTo>
                  <a:pt x="1031" y="309"/>
                </a:lnTo>
                <a:lnTo>
                  <a:pt x="1031" y="306"/>
                </a:lnTo>
                <a:lnTo>
                  <a:pt x="1031" y="306"/>
                </a:lnTo>
                <a:lnTo>
                  <a:pt x="1030" y="300"/>
                </a:lnTo>
                <a:lnTo>
                  <a:pt x="1027" y="291"/>
                </a:lnTo>
                <a:lnTo>
                  <a:pt x="1026" y="281"/>
                </a:lnTo>
                <a:lnTo>
                  <a:pt x="1026" y="281"/>
                </a:lnTo>
                <a:lnTo>
                  <a:pt x="1027" y="260"/>
                </a:lnTo>
                <a:lnTo>
                  <a:pt x="1027" y="244"/>
                </a:lnTo>
                <a:lnTo>
                  <a:pt x="1027" y="239"/>
                </a:lnTo>
                <a:lnTo>
                  <a:pt x="1026" y="236"/>
                </a:lnTo>
                <a:lnTo>
                  <a:pt x="1026" y="236"/>
                </a:lnTo>
                <a:lnTo>
                  <a:pt x="1025" y="232"/>
                </a:lnTo>
                <a:lnTo>
                  <a:pt x="1025" y="227"/>
                </a:lnTo>
                <a:lnTo>
                  <a:pt x="1026" y="221"/>
                </a:lnTo>
                <a:lnTo>
                  <a:pt x="1026" y="221"/>
                </a:lnTo>
                <a:lnTo>
                  <a:pt x="1028" y="223"/>
                </a:lnTo>
                <a:lnTo>
                  <a:pt x="1033" y="228"/>
                </a:lnTo>
                <a:lnTo>
                  <a:pt x="1042" y="235"/>
                </a:lnTo>
                <a:lnTo>
                  <a:pt x="1046" y="236"/>
                </a:lnTo>
                <a:lnTo>
                  <a:pt x="1051" y="236"/>
                </a:lnTo>
                <a:lnTo>
                  <a:pt x="1051" y="236"/>
                </a:lnTo>
                <a:lnTo>
                  <a:pt x="1064" y="236"/>
                </a:lnTo>
                <a:lnTo>
                  <a:pt x="1079" y="237"/>
                </a:lnTo>
                <a:lnTo>
                  <a:pt x="1092" y="239"/>
                </a:lnTo>
                <a:lnTo>
                  <a:pt x="1099" y="237"/>
                </a:lnTo>
                <a:lnTo>
                  <a:pt x="1101" y="236"/>
                </a:lnTo>
                <a:lnTo>
                  <a:pt x="1101" y="236"/>
                </a:lnTo>
                <a:lnTo>
                  <a:pt x="1103" y="232"/>
                </a:lnTo>
                <a:lnTo>
                  <a:pt x="1103" y="227"/>
                </a:lnTo>
                <a:lnTo>
                  <a:pt x="1101" y="213"/>
                </a:lnTo>
                <a:lnTo>
                  <a:pt x="1099" y="200"/>
                </a:lnTo>
                <a:lnTo>
                  <a:pt x="1096" y="191"/>
                </a:lnTo>
                <a:lnTo>
                  <a:pt x="1096" y="191"/>
                </a:lnTo>
                <a:lnTo>
                  <a:pt x="1095" y="181"/>
                </a:lnTo>
                <a:lnTo>
                  <a:pt x="1094" y="166"/>
                </a:lnTo>
                <a:lnTo>
                  <a:pt x="1091" y="141"/>
                </a:lnTo>
                <a:lnTo>
                  <a:pt x="1091" y="141"/>
                </a:lnTo>
                <a:lnTo>
                  <a:pt x="1089" y="128"/>
                </a:lnTo>
                <a:lnTo>
                  <a:pt x="1086" y="110"/>
                </a:lnTo>
                <a:lnTo>
                  <a:pt x="1086" y="110"/>
                </a:lnTo>
                <a:lnTo>
                  <a:pt x="1085" y="107"/>
                </a:lnTo>
                <a:lnTo>
                  <a:pt x="1084" y="104"/>
                </a:lnTo>
                <a:lnTo>
                  <a:pt x="1081" y="102"/>
                </a:lnTo>
                <a:lnTo>
                  <a:pt x="1077" y="100"/>
                </a:lnTo>
                <a:lnTo>
                  <a:pt x="1076" y="100"/>
                </a:lnTo>
                <a:lnTo>
                  <a:pt x="1076" y="100"/>
                </a:lnTo>
                <a:lnTo>
                  <a:pt x="1076" y="94"/>
                </a:lnTo>
                <a:lnTo>
                  <a:pt x="1074" y="80"/>
                </a:lnTo>
                <a:lnTo>
                  <a:pt x="1072" y="73"/>
                </a:lnTo>
                <a:lnTo>
                  <a:pt x="1069" y="66"/>
                </a:lnTo>
                <a:lnTo>
                  <a:pt x="1066" y="64"/>
                </a:lnTo>
                <a:lnTo>
                  <a:pt x="1064" y="61"/>
                </a:lnTo>
                <a:lnTo>
                  <a:pt x="1060" y="60"/>
                </a:lnTo>
                <a:lnTo>
                  <a:pt x="1056" y="60"/>
                </a:lnTo>
                <a:lnTo>
                  <a:pt x="1056" y="60"/>
                </a:lnTo>
                <a:lnTo>
                  <a:pt x="1035" y="63"/>
                </a:lnTo>
                <a:lnTo>
                  <a:pt x="1021" y="65"/>
                </a:lnTo>
                <a:lnTo>
                  <a:pt x="1021" y="65"/>
                </a:lnTo>
                <a:lnTo>
                  <a:pt x="1007" y="66"/>
                </a:lnTo>
                <a:lnTo>
                  <a:pt x="987" y="69"/>
                </a:lnTo>
                <a:lnTo>
                  <a:pt x="961" y="70"/>
                </a:lnTo>
                <a:lnTo>
                  <a:pt x="961" y="70"/>
                </a:lnTo>
                <a:lnTo>
                  <a:pt x="959" y="66"/>
                </a:lnTo>
                <a:lnTo>
                  <a:pt x="954" y="56"/>
                </a:lnTo>
                <a:lnTo>
                  <a:pt x="946" y="44"/>
                </a:lnTo>
                <a:lnTo>
                  <a:pt x="941" y="39"/>
                </a:lnTo>
                <a:lnTo>
                  <a:pt x="935" y="35"/>
                </a:lnTo>
                <a:lnTo>
                  <a:pt x="935" y="35"/>
                </a:lnTo>
                <a:lnTo>
                  <a:pt x="930" y="34"/>
                </a:lnTo>
                <a:lnTo>
                  <a:pt x="919" y="32"/>
                </a:lnTo>
                <a:lnTo>
                  <a:pt x="886" y="30"/>
                </a:lnTo>
                <a:lnTo>
                  <a:pt x="843" y="30"/>
                </a:lnTo>
                <a:lnTo>
                  <a:pt x="795" y="29"/>
                </a:lnTo>
                <a:lnTo>
                  <a:pt x="704" y="30"/>
                </a:lnTo>
                <a:lnTo>
                  <a:pt x="664" y="30"/>
                </a:lnTo>
                <a:lnTo>
                  <a:pt x="664" y="30"/>
                </a:lnTo>
                <a:close/>
                <a:moveTo>
                  <a:pt x="1056" y="80"/>
                </a:moveTo>
                <a:lnTo>
                  <a:pt x="1061" y="100"/>
                </a:lnTo>
                <a:lnTo>
                  <a:pt x="1066" y="115"/>
                </a:lnTo>
                <a:lnTo>
                  <a:pt x="991" y="120"/>
                </a:lnTo>
                <a:lnTo>
                  <a:pt x="981" y="95"/>
                </a:lnTo>
                <a:lnTo>
                  <a:pt x="986" y="85"/>
                </a:lnTo>
                <a:lnTo>
                  <a:pt x="1056" y="80"/>
                </a:lnTo>
                <a:close/>
                <a:moveTo>
                  <a:pt x="488" y="80"/>
                </a:moveTo>
                <a:lnTo>
                  <a:pt x="488" y="80"/>
                </a:lnTo>
                <a:lnTo>
                  <a:pt x="698" y="78"/>
                </a:lnTo>
                <a:lnTo>
                  <a:pt x="843" y="75"/>
                </a:lnTo>
                <a:lnTo>
                  <a:pt x="910" y="75"/>
                </a:lnTo>
                <a:lnTo>
                  <a:pt x="910" y="75"/>
                </a:lnTo>
                <a:lnTo>
                  <a:pt x="920" y="76"/>
                </a:lnTo>
                <a:lnTo>
                  <a:pt x="928" y="78"/>
                </a:lnTo>
                <a:lnTo>
                  <a:pt x="935" y="80"/>
                </a:lnTo>
                <a:lnTo>
                  <a:pt x="935" y="80"/>
                </a:lnTo>
                <a:lnTo>
                  <a:pt x="939" y="84"/>
                </a:lnTo>
                <a:lnTo>
                  <a:pt x="944" y="90"/>
                </a:lnTo>
                <a:lnTo>
                  <a:pt x="948" y="99"/>
                </a:lnTo>
                <a:lnTo>
                  <a:pt x="953" y="110"/>
                </a:lnTo>
                <a:lnTo>
                  <a:pt x="961" y="134"/>
                </a:lnTo>
                <a:lnTo>
                  <a:pt x="966" y="156"/>
                </a:lnTo>
                <a:lnTo>
                  <a:pt x="966" y="156"/>
                </a:lnTo>
                <a:lnTo>
                  <a:pt x="978" y="210"/>
                </a:lnTo>
                <a:lnTo>
                  <a:pt x="983" y="236"/>
                </a:lnTo>
                <a:lnTo>
                  <a:pt x="986" y="251"/>
                </a:lnTo>
                <a:lnTo>
                  <a:pt x="986" y="251"/>
                </a:lnTo>
                <a:lnTo>
                  <a:pt x="981" y="252"/>
                </a:lnTo>
                <a:lnTo>
                  <a:pt x="968" y="254"/>
                </a:lnTo>
                <a:lnTo>
                  <a:pt x="920" y="254"/>
                </a:lnTo>
                <a:lnTo>
                  <a:pt x="775" y="251"/>
                </a:lnTo>
                <a:lnTo>
                  <a:pt x="564" y="246"/>
                </a:lnTo>
                <a:lnTo>
                  <a:pt x="508" y="241"/>
                </a:lnTo>
                <a:lnTo>
                  <a:pt x="508" y="241"/>
                </a:lnTo>
                <a:lnTo>
                  <a:pt x="497" y="172"/>
                </a:lnTo>
                <a:lnTo>
                  <a:pt x="491" y="122"/>
                </a:lnTo>
                <a:lnTo>
                  <a:pt x="488" y="104"/>
                </a:lnTo>
                <a:lnTo>
                  <a:pt x="488" y="95"/>
                </a:lnTo>
                <a:lnTo>
                  <a:pt x="488" y="95"/>
                </a:lnTo>
                <a:lnTo>
                  <a:pt x="490" y="89"/>
                </a:lnTo>
                <a:lnTo>
                  <a:pt x="490" y="84"/>
                </a:lnTo>
                <a:lnTo>
                  <a:pt x="488" y="80"/>
                </a:lnTo>
                <a:lnTo>
                  <a:pt x="488" y="80"/>
                </a:lnTo>
                <a:close/>
                <a:moveTo>
                  <a:pt x="1046" y="135"/>
                </a:moveTo>
                <a:lnTo>
                  <a:pt x="1051" y="216"/>
                </a:lnTo>
                <a:lnTo>
                  <a:pt x="1011" y="206"/>
                </a:lnTo>
                <a:lnTo>
                  <a:pt x="996" y="141"/>
                </a:lnTo>
                <a:lnTo>
                  <a:pt x="1046" y="135"/>
                </a:lnTo>
                <a:close/>
                <a:moveTo>
                  <a:pt x="448" y="75"/>
                </a:moveTo>
                <a:lnTo>
                  <a:pt x="448" y="75"/>
                </a:lnTo>
                <a:lnTo>
                  <a:pt x="451" y="78"/>
                </a:lnTo>
                <a:lnTo>
                  <a:pt x="454" y="83"/>
                </a:lnTo>
                <a:lnTo>
                  <a:pt x="458" y="95"/>
                </a:lnTo>
                <a:lnTo>
                  <a:pt x="458" y="95"/>
                </a:lnTo>
                <a:lnTo>
                  <a:pt x="461" y="120"/>
                </a:lnTo>
                <a:lnTo>
                  <a:pt x="463" y="141"/>
                </a:lnTo>
                <a:lnTo>
                  <a:pt x="453" y="141"/>
                </a:lnTo>
                <a:lnTo>
                  <a:pt x="453" y="141"/>
                </a:lnTo>
                <a:lnTo>
                  <a:pt x="446" y="127"/>
                </a:lnTo>
                <a:lnTo>
                  <a:pt x="441" y="117"/>
                </a:lnTo>
                <a:lnTo>
                  <a:pt x="438" y="110"/>
                </a:lnTo>
                <a:lnTo>
                  <a:pt x="438" y="110"/>
                </a:lnTo>
                <a:lnTo>
                  <a:pt x="438" y="109"/>
                </a:lnTo>
                <a:lnTo>
                  <a:pt x="437" y="108"/>
                </a:lnTo>
                <a:lnTo>
                  <a:pt x="432" y="105"/>
                </a:lnTo>
                <a:lnTo>
                  <a:pt x="427" y="104"/>
                </a:lnTo>
                <a:lnTo>
                  <a:pt x="423" y="105"/>
                </a:lnTo>
                <a:lnTo>
                  <a:pt x="423" y="105"/>
                </a:lnTo>
                <a:lnTo>
                  <a:pt x="419" y="107"/>
                </a:lnTo>
                <a:lnTo>
                  <a:pt x="414" y="107"/>
                </a:lnTo>
                <a:lnTo>
                  <a:pt x="408" y="105"/>
                </a:lnTo>
                <a:lnTo>
                  <a:pt x="408" y="105"/>
                </a:lnTo>
                <a:lnTo>
                  <a:pt x="407" y="99"/>
                </a:lnTo>
                <a:lnTo>
                  <a:pt x="403" y="90"/>
                </a:lnTo>
                <a:lnTo>
                  <a:pt x="403" y="90"/>
                </a:lnTo>
                <a:lnTo>
                  <a:pt x="403" y="89"/>
                </a:lnTo>
                <a:lnTo>
                  <a:pt x="403" y="86"/>
                </a:lnTo>
                <a:lnTo>
                  <a:pt x="404" y="81"/>
                </a:lnTo>
                <a:lnTo>
                  <a:pt x="408" y="75"/>
                </a:lnTo>
                <a:lnTo>
                  <a:pt x="408" y="75"/>
                </a:lnTo>
                <a:lnTo>
                  <a:pt x="427" y="75"/>
                </a:lnTo>
                <a:lnTo>
                  <a:pt x="441" y="75"/>
                </a:lnTo>
                <a:lnTo>
                  <a:pt x="448" y="75"/>
                </a:lnTo>
                <a:lnTo>
                  <a:pt x="448" y="75"/>
                </a:lnTo>
                <a:close/>
                <a:moveTo>
                  <a:pt x="513" y="407"/>
                </a:moveTo>
                <a:lnTo>
                  <a:pt x="513" y="407"/>
                </a:lnTo>
                <a:lnTo>
                  <a:pt x="531" y="408"/>
                </a:lnTo>
                <a:lnTo>
                  <a:pt x="544" y="411"/>
                </a:lnTo>
                <a:lnTo>
                  <a:pt x="547" y="411"/>
                </a:lnTo>
                <a:lnTo>
                  <a:pt x="549" y="412"/>
                </a:lnTo>
                <a:lnTo>
                  <a:pt x="549" y="412"/>
                </a:lnTo>
                <a:lnTo>
                  <a:pt x="549" y="416"/>
                </a:lnTo>
                <a:lnTo>
                  <a:pt x="551" y="423"/>
                </a:lnTo>
                <a:lnTo>
                  <a:pt x="552" y="431"/>
                </a:lnTo>
                <a:lnTo>
                  <a:pt x="554" y="437"/>
                </a:lnTo>
                <a:lnTo>
                  <a:pt x="554" y="437"/>
                </a:lnTo>
                <a:lnTo>
                  <a:pt x="556" y="453"/>
                </a:lnTo>
                <a:lnTo>
                  <a:pt x="559" y="467"/>
                </a:lnTo>
                <a:lnTo>
                  <a:pt x="559" y="467"/>
                </a:lnTo>
                <a:lnTo>
                  <a:pt x="537" y="467"/>
                </a:lnTo>
                <a:lnTo>
                  <a:pt x="522" y="466"/>
                </a:lnTo>
                <a:lnTo>
                  <a:pt x="516" y="465"/>
                </a:lnTo>
                <a:lnTo>
                  <a:pt x="513" y="462"/>
                </a:lnTo>
                <a:lnTo>
                  <a:pt x="513" y="462"/>
                </a:lnTo>
                <a:lnTo>
                  <a:pt x="512" y="458"/>
                </a:lnTo>
                <a:lnTo>
                  <a:pt x="512" y="451"/>
                </a:lnTo>
                <a:lnTo>
                  <a:pt x="512" y="432"/>
                </a:lnTo>
                <a:lnTo>
                  <a:pt x="513" y="407"/>
                </a:lnTo>
                <a:lnTo>
                  <a:pt x="513" y="407"/>
                </a:lnTo>
                <a:close/>
                <a:moveTo>
                  <a:pt x="1026" y="412"/>
                </a:moveTo>
                <a:lnTo>
                  <a:pt x="1026" y="412"/>
                </a:lnTo>
                <a:lnTo>
                  <a:pt x="1036" y="467"/>
                </a:lnTo>
                <a:lnTo>
                  <a:pt x="1036" y="467"/>
                </a:lnTo>
                <a:lnTo>
                  <a:pt x="1036" y="470"/>
                </a:lnTo>
                <a:lnTo>
                  <a:pt x="1036" y="471"/>
                </a:lnTo>
                <a:lnTo>
                  <a:pt x="1033" y="471"/>
                </a:lnTo>
                <a:lnTo>
                  <a:pt x="1030" y="471"/>
                </a:lnTo>
                <a:lnTo>
                  <a:pt x="1027" y="471"/>
                </a:lnTo>
                <a:lnTo>
                  <a:pt x="1026" y="472"/>
                </a:lnTo>
                <a:lnTo>
                  <a:pt x="1026" y="472"/>
                </a:lnTo>
                <a:lnTo>
                  <a:pt x="1023" y="473"/>
                </a:lnTo>
                <a:lnTo>
                  <a:pt x="1020" y="473"/>
                </a:lnTo>
                <a:lnTo>
                  <a:pt x="1010" y="472"/>
                </a:lnTo>
                <a:lnTo>
                  <a:pt x="1000" y="470"/>
                </a:lnTo>
                <a:lnTo>
                  <a:pt x="997" y="468"/>
                </a:lnTo>
                <a:lnTo>
                  <a:pt x="996" y="467"/>
                </a:lnTo>
                <a:lnTo>
                  <a:pt x="996" y="467"/>
                </a:lnTo>
                <a:lnTo>
                  <a:pt x="997" y="463"/>
                </a:lnTo>
                <a:lnTo>
                  <a:pt x="1000" y="458"/>
                </a:lnTo>
                <a:lnTo>
                  <a:pt x="1006" y="447"/>
                </a:lnTo>
                <a:lnTo>
                  <a:pt x="1006" y="447"/>
                </a:lnTo>
                <a:lnTo>
                  <a:pt x="1007" y="442"/>
                </a:lnTo>
                <a:lnTo>
                  <a:pt x="1008" y="436"/>
                </a:lnTo>
                <a:lnTo>
                  <a:pt x="1006" y="427"/>
                </a:lnTo>
                <a:lnTo>
                  <a:pt x="1006" y="427"/>
                </a:lnTo>
                <a:lnTo>
                  <a:pt x="1006" y="424"/>
                </a:lnTo>
                <a:lnTo>
                  <a:pt x="1008" y="422"/>
                </a:lnTo>
                <a:lnTo>
                  <a:pt x="1016" y="417"/>
                </a:lnTo>
                <a:lnTo>
                  <a:pt x="1026" y="412"/>
                </a:lnTo>
                <a:lnTo>
                  <a:pt x="1026" y="412"/>
                </a:lnTo>
                <a:close/>
                <a:moveTo>
                  <a:pt x="1046" y="533"/>
                </a:moveTo>
                <a:lnTo>
                  <a:pt x="1046" y="533"/>
                </a:lnTo>
                <a:lnTo>
                  <a:pt x="1045" y="544"/>
                </a:lnTo>
                <a:lnTo>
                  <a:pt x="1045" y="553"/>
                </a:lnTo>
                <a:lnTo>
                  <a:pt x="1046" y="558"/>
                </a:lnTo>
                <a:lnTo>
                  <a:pt x="1046" y="558"/>
                </a:lnTo>
                <a:lnTo>
                  <a:pt x="1046" y="560"/>
                </a:lnTo>
                <a:lnTo>
                  <a:pt x="1045" y="563"/>
                </a:lnTo>
                <a:lnTo>
                  <a:pt x="1042" y="564"/>
                </a:lnTo>
                <a:lnTo>
                  <a:pt x="1041" y="568"/>
                </a:lnTo>
                <a:lnTo>
                  <a:pt x="1041" y="568"/>
                </a:lnTo>
                <a:lnTo>
                  <a:pt x="1038" y="569"/>
                </a:lnTo>
                <a:lnTo>
                  <a:pt x="1031" y="570"/>
                </a:lnTo>
                <a:lnTo>
                  <a:pt x="1011" y="569"/>
                </a:lnTo>
                <a:lnTo>
                  <a:pt x="981" y="568"/>
                </a:lnTo>
                <a:lnTo>
                  <a:pt x="976" y="543"/>
                </a:lnTo>
                <a:lnTo>
                  <a:pt x="1046" y="533"/>
                </a:lnTo>
                <a:close/>
                <a:moveTo>
                  <a:pt x="589" y="538"/>
                </a:moveTo>
                <a:lnTo>
                  <a:pt x="609" y="543"/>
                </a:lnTo>
                <a:lnTo>
                  <a:pt x="609" y="543"/>
                </a:lnTo>
                <a:lnTo>
                  <a:pt x="614" y="568"/>
                </a:lnTo>
                <a:lnTo>
                  <a:pt x="614" y="568"/>
                </a:lnTo>
                <a:lnTo>
                  <a:pt x="613" y="568"/>
                </a:lnTo>
                <a:lnTo>
                  <a:pt x="608" y="569"/>
                </a:lnTo>
                <a:lnTo>
                  <a:pt x="594" y="568"/>
                </a:lnTo>
                <a:lnTo>
                  <a:pt x="580" y="566"/>
                </a:lnTo>
                <a:lnTo>
                  <a:pt x="575" y="568"/>
                </a:lnTo>
                <a:lnTo>
                  <a:pt x="574" y="568"/>
                </a:lnTo>
                <a:lnTo>
                  <a:pt x="574" y="568"/>
                </a:lnTo>
                <a:lnTo>
                  <a:pt x="572" y="568"/>
                </a:lnTo>
                <a:lnTo>
                  <a:pt x="569" y="566"/>
                </a:lnTo>
                <a:lnTo>
                  <a:pt x="557" y="563"/>
                </a:lnTo>
                <a:lnTo>
                  <a:pt x="545" y="559"/>
                </a:lnTo>
                <a:lnTo>
                  <a:pt x="539" y="558"/>
                </a:lnTo>
                <a:lnTo>
                  <a:pt x="539" y="558"/>
                </a:lnTo>
                <a:lnTo>
                  <a:pt x="537" y="558"/>
                </a:lnTo>
                <a:lnTo>
                  <a:pt x="537" y="555"/>
                </a:lnTo>
                <a:lnTo>
                  <a:pt x="537" y="548"/>
                </a:lnTo>
                <a:lnTo>
                  <a:pt x="539" y="538"/>
                </a:lnTo>
                <a:lnTo>
                  <a:pt x="589" y="53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6853F428-5524-4C4B-856E-A9A1695F4C92}"/>
              </a:ext>
            </a:extLst>
          </p:cNvPr>
          <p:cNvSpPr>
            <a:spLocks noEditPoints="1"/>
          </p:cNvSpPr>
          <p:nvPr/>
        </p:nvSpPr>
        <p:spPr bwMode="auto">
          <a:xfrm>
            <a:off x="675192" y="1937953"/>
            <a:ext cx="2639206" cy="994031"/>
          </a:xfrm>
          <a:custGeom>
            <a:avLst/>
            <a:gdLst>
              <a:gd name="T0" fmla="*/ 167 w 2363"/>
              <a:gd name="T1" fmla="*/ 212 h 890"/>
              <a:gd name="T2" fmla="*/ 41 w 2363"/>
              <a:gd name="T3" fmla="*/ 251 h 890"/>
              <a:gd name="T4" fmla="*/ 7 w 2363"/>
              <a:gd name="T5" fmla="*/ 283 h 890"/>
              <a:gd name="T6" fmla="*/ 7 w 2363"/>
              <a:gd name="T7" fmla="*/ 342 h 890"/>
              <a:gd name="T8" fmla="*/ 31 w 2363"/>
              <a:gd name="T9" fmla="*/ 347 h 890"/>
              <a:gd name="T10" fmla="*/ 16 w 2363"/>
              <a:gd name="T11" fmla="*/ 377 h 890"/>
              <a:gd name="T12" fmla="*/ 35 w 2363"/>
              <a:gd name="T13" fmla="*/ 377 h 890"/>
              <a:gd name="T14" fmla="*/ 55 w 2363"/>
              <a:gd name="T15" fmla="*/ 410 h 890"/>
              <a:gd name="T16" fmla="*/ 93 w 2363"/>
              <a:gd name="T17" fmla="*/ 594 h 890"/>
              <a:gd name="T18" fmla="*/ 152 w 2363"/>
              <a:gd name="T19" fmla="*/ 719 h 890"/>
              <a:gd name="T20" fmla="*/ 170 w 2363"/>
              <a:gd name="T21" fmla="*/ 761 h 890"/>
              <a:gd name="T22" fmla="*/ 230 w 2363"/>
              <a:gd name="T23" fmla="*/ 798 h 890"/>
              <a:gd name="T24" fmla="*/ 303 w 2363"/>
              <a:gd name="T25" fmla="*/ 798 h 890"/>
              <a:gd name="T26" fmla="*/ 479 w 2363"/>
              <a:gd name="T27" fmla="*/ 739 h 890"/>
              <a:gd name="T28" fmla="*/ 546 w 2363"/>
              <a:gd name="T29" fmla="*/ 774 h 890"/>
              <a:gd name="T30" fmla="*/ 602 w 2363"/>
              <a:gd name="T31" fmla="*/ 749 h 890"/>
              <a:gd name="T32" fmla="*/ 1073 w 2363"/>
              <a:gd name="T33" fmla="*/ 759 h 890"/>
              <a:gd name="T34" fmla="*/ 1128 w 2363"/>
              <a:gd name="T35" fmla="*/ 852 h 890"/>
              <a:gd name="T36" fmla="*/ 1245 w 2363"/>
              <a:gd name="T37" fmla="*/ 862 h 890"/>
              <a:gd name="T38" fmla="*/ 1321 w 2363"/>
              <a:gd name="T39" fmla="*/ 805 h 890"/>
              <a:gd name="T40" fmla="*/ 1373 w 2363"/>
              <a:gd name="T41" fmla="*/ 859 h 890"/>
              <a:gd name="T42" fmla="*/ 1463 w 2363"/>
              <a:gd name="T43" fmla="*/ 890 h 890"/>
              <a:gd name="T44" fmla="*/ 1583 w 2363"/>
              <a:gd name="T45" fmla="*/ 846 h 890"/>
              <a:gd name="T46" fmla="*/ 1648 w 2363"/>
              <a:gd name="T47" fmla="*/ 842 h 890"/>
              <a:gd name="T48" fmla="*/ 1752 w 2363"/>
              <a:gd name="T49" fmla="*/ 851 h 890"/>
              <a:gd name="T50" fmla="*/ 1815 w 2363"/>
              <a:gd name="T51" fmla="*/ 819 h 890"/>
              <a:gd name="T52" fmla="*/ 1920 w 2363"/>
              <a:gd name="T53" fmla="*/ 794 h 890"/>
              <a:gd name="T54" fmla="*/ 1930 w 2363"/>
              <a:gd name="T55" fmla="*/ 768 h 890"/>
              <a:gd name="T56" fmla="*/ 2312 w 2363"/>
              <a:gd name="T57" fmla="*/ 754 h 890"/>
              <a:gd name="T58" fmla="*/ 2337 w 2363"/>
              <a:gd name="T59" fmla="*/ 623 h 890"/>
              <a:gd name="T60" fmla="*/ 2187 w 2363"/>
              <a:gd name="T61" fmla="*/ 579 h 890"/>
              <a:gd name="T62" fmla="*/ 2121 w 2363"/>
              <a:gd name="T63" fmla="*/ 553 h 890"/>
              <a:gd name="T64" fmla="*/ 2104 w 2363"/>
              <a:gd name="T65" fmla="*/ 477 h 890"/>
              <a:gd name="T66" fmla="*/ 2142 w 2363"/>
              <a:gd name="T67" fmla="*/ 332 h 890"/>
              <a:gd name="T68" fmla="*/ 2106 w 2363"/>
              <a:gd name="T69" fmla="*/ 151 h 890"/>
              <a:gd name="T70" fmla="*/ 2091 w 2363"/>
              <a:gd name="T71" fmla="*/ 65 h 890"/>
              <a:gd name="T72" fmla="*/ 2021 w 2363"/>
              <a:gd name="T73" fmla="*/ 7 h 890"/>
              <a:gd name="T74" fmla="*/ 1418 w 2363"/>
              <a:gd name="T75" fmla="*/ 0 h 890"/>
              <a:gd name="T76" fmla="*/ 710 w 2363"/>
              <a:gd name="T77" fmla="*/ 90 h 890"/>
              <a:gd name="T78" fmla="*/ 790 w 2363"/>
              <a:gd name="T79" fmla="*/ 161 h 890"/>
              <a:gd name="T80" fmla="*/ 721 w 2363"/>
              <a:gd name="T81" fmla="*/ 206 h 890"/>
              <a:gd name="T82" fmla="*/ 681 w 2363"/>
              <a:gd name="T83" fmla="*/ 303 h 890"/>
              <a:gd name="T84" fmla="*/ 986 w 2363"/>
              <a:gd name="T85" fmla="*/ 714 h 890"/>
              <a:gd name="T86" fmla="*/ 112 w 2363"/>
              <a:gd name="T87" fmla="*/ 271 h 890"/>
              <a:gd name="T88" fmla="*/ 114 w 2363"/>
              <a:gd name="T89" fmla="*/ 338 h 890"/>
              <a:gd name="T90" fmla="*/ 75 w 2363"/>
              <a:gd name="T91" fmla="*/ 397 h 890"/>
              <a:gd name="T92" fmla="*/ 46 w 2363"/>
              <a:gd name="T93" fmla="*/ 337 h 890"/>
              <a:gd name="T94" fmla="*/ 56 w 2363"/>
              <a:gd name="T95" fmla="*/ 286 h 890"/>
              <a:gd name="T96" fmla="*/ 142 w 2363"/>
              <a:gd name="T97" fmla="*/ 276 h 890"/>
              <a:gd name="T98" fmla="*/ 679 w 2363"/>
              <a:gd name="T99" fmla="*/ 347 h 890"/>
              <a:gd name="T100" fmla="*/ 690 w 2363"/>
              <a:gd name="T101" fmla="*/ 412 h 890"/>
              <a:gd name="T102" fmla="*/ 659 w 2363"/>
              <a:gd name="T103" fmla="*/ 342 h 890"/>
              <a:gd name="T104" fmla="*/ 765 w 2363"/>
              <a:gd name="T105" fmla="*/ 523 h 890"/>
              <a:gd name="T106" fmla="*/ 735 w 2363"/>
              <a:gd name="T107" fmla="*/ 523 h 890"/>
              <a:gd name="T108" fmla="*/ 731 w 2363"/>
              <a:gd name="T109" fmla="*/ 492 h 890"/>
              <a:gd name="T110" fmla="*/ 2227 w 2363"/>
              <a:gd name="T111" fmla="*/ 744 h 890"/>
              <a:gd name="T112" fmla="*/ 2152 w 2363"/>
              <a:gd name="T113" fmla="*/ 724 h 8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363" h="890">
                <a:moveTo>
                  <a:pt x="664" y="327"/>
                </a:moveTo>
                <a:lnTo>
                  <a:pt x="644" y="327"/>
                </a:lnTo>
                <a:lnTo>
                  <a:pt x="644" y="246"/>
                </a:lnTo>
                <a:lnTo>
                  <a:pt x="579" y="206"/>
                </a:lnTo>
                <a:lnTo>
                  <a:pt x="313" y="206"/>
                </a:lnTo>
                <a:lnTo>
                  <a:pt x="172" y="211"/>
                </a:lnTo>
                <a:lnTo>
                  <a:pt x="172" y="211"/>
                </a:lnTo>
                <a:lnTo>
                  <a:pt x="167" y="212"/>
                </a:lnTo>
                <a:lnTo>
                  <a:pt x="157" y="215"/>
                </a:lnTo>
                <a:lnTo>
                  <a:pt x="151" y="219"/>
                </a:lnTo>
                <a:lnTo>
                  <a:pt x="146" y="221"/>
                </a:lnTo>
                <a:lnTo>
                  <a:pt x="141" y="226"/>
                </a:lnTo>
                <a:lnTo>
                  <a:pt x="137" y="231"/>
                </a:lnTo>
                <a:lnTo>
                  <a:pt x="132" y="241"/>
                </a:lnTo>
                <a:lnTo>
                  <a:pt x="51" y="241"/>
                </a:lnTo>
                <a:lnTo>
                  <a:pt x="41" y="251"/>
                </a:lnTo>
                <a:lnTo>
                  <a:pt x="41" y="271"/>
                </a:lnTo>
                <a:lnTo>
                  <a:pt x="21" y="271"/>
                </a:lnTo>
                <a:lnTo>
                  <a:pt x="21" y="271"/>
                </a:lnTo>
                <a:lnTo>
                  <a:pt x="19" y="271"/>
                </a:lnTo>
                <a:lnTo>
                  <a:pt x="16" y="273"/>
                </a:lnTo>
                <a:lnTo>
                  <a:pt x="14" y="274"/>
                </a:lnTo>
                <a:lnTo>
                  <a:pt x="10" y="278"/>
                </a:lnTo>
                <a:lnTo>
                  <a:pt x="7" y="283"/>
                </a:lnTo>
                <a:lnTo>
                  <a:pt x="4" y="291"/>
                </a:lnTo>
                <a:lnTo>
                  <a:pt x="1" y="301"/>
                </a:lnTo>
                <a:lnTo>
                  <a:pt x="1" y="301"/>
                </a:lnTo>
                <a:lnTo>
                  <a:pt x="0" y="313"/>
                </a:lnTo>
                <a:lnTo>
                  <a:pt x="0" y="323"/>
                </a:lnTo>
                <a:lnTo>
                  <a:pt x="1" y="330"/>
                </a:lnTo>
                <a:lnTo>
                  <a:pt x="4" y="337"/>
                </a:lnTo>
                <a:lnTo>
                  <a:pt x="7" y="342"/>
                </a:lnTo>
                <a:lnTo>
                  <a:pt x="10" y="344"/>
                </a:lnTo>
                <a:lnTo>
                  <a:pt x="14" y="344"/>
                </a:lnTo>
                <a:lnTo>
                  <a:pt x="16" y="342"/>
                </a:lnTo>
                <a:lnTo>
                  <a:pt x="16" y="342"/>
                </a:lnTo>
                <a:lnTo>
                  <a:pt x="21" y="332"/>
                </a:lnTo>
                <a:lnTo>
                  <a:pt x="26" y="318"/>
                </a:lnTo>
                <a:lnTo>
                  <a:pt x="31" y="301"/>
                </a:lnTo>
                <a:lnTo>
                  <a:pt x="31" y="347"/>
                </a:lnTo>
                <a:lnTo>
                  <a:pt x="31" y="347"/>
                </a:lnTo>
                <a:lnTo>
                  <a:pt x="28" y="350"/>
                </a:lnTo>
                <a:lnTo>
                  <a:pt x="20" y="359"/>
                </a:lnTo>
                <a:lnTo>
                  <a:pt x="18" y="366"/>
                </a:lnTo>
                <a:lnTo>
                  <a:pt x="15" y="371"/>
                </a:lnTo>
                <a:lnTo>
                  <a:pt x="15" y="374"/>
                </a:lnTo>
                <a:lnTo>
                  <a:pt x="15" y="376"/>
                </a:lnTo>
                <a:lnTo>
                  <a:pt x="16" y="377"/>
                </a:lnTo>
                <a:lnTo>
                  <a:pt x="16" y="377"/>
                </a:lnTo>
                <a:lnTo>
                  <a:pt x="20" y="378"/>
                </a:lnTo>
                <a:lnTo>
                  <a:pt x="23" y="378"/>
                </a:lnTo>
                <a:lnTo>
                  <a:pt x="30" y="376"/>
                </a:lnTo>
                <a:lnTo>
                  <a:pt x="34" y="373"/>
                </a:lnTo>
                <a:lnTo>
                  <a:pt x="36" y="372"/>
                </a:lnTo>
                <a:lnTo>
                  <a:pt x="36" y="372"/>
                </a:lnTo>
                <a:lnTo>
                  <a:pt x="35" y="377"/>
                </a:lnTo>
                <a:lnTo>
                  <a:pt x="34" y="388"/>
                </a:lnTo>
                <a:lnTo>
                  <a:pt x="34" y="394"/>
                </a:lnTo>
                <a:lnTo>
                  <a:pt x="35" y="399"/>
                </a:lnTo>
                <a:lnTo>
                  <a:pt x="38" y="405"/>
                </a:lnTo>
                <a:lnTo>
                  <a:pt x="39" y="406"/>
                </a:lnTo>
                <a:lnTo>
                  <a:pt x="41" y="407"/>
                </a:lnTo>
                <a:lnTo>
                  <a:pt x="41" y="407"/>
                </a:lnTo>
                <a:lnTo>
                  <a:pt x="55" y="410"/>
                </a:lnTo>
                <a:lnTo>
                  <a:pt x="72" y="411"/>
                </a:lnTo>
                <a:lnTo>
                  <a:pt x="92" y="412"/>
                </a:lnTo>
                <a:lnTo>
                  <a:pt x="92" y="432"/>
                </a:lnTo>
                <a:lnTo>
                  <a:pt x="102" y="437"/>
                </a:lnTo>
                <a:lnTo>
                  <a:pt x="102" y="578"/>
                </a:lnTo>
                <a:lnTo>
                  <a:pt x="102" y="578"/>
                </a:lnTo>
                <a:lnTo>
                  <a:pt x="97" y="587"/>
                </a:lnTo>
                <a:lnTo>
                  <a:pt x="93" y="594"/>
                </a:lnTo>
                <a:lnTo>
                  <a:pt x="92" y="598"/>
                </a:lnTo>
                <a:lnTo>
                  <a:pt x="92" y="598"/>
                </a:lnTo>
                <a:lnTo>
                  <a:pt x="92" y="611"/>
                </a:lnTo>
                <a:lnTo>
                  <a:pt x="92" y="634"/>
                </a:lnTo>
                <a:lnTo>
                  <a:pt x="92" y="668"/>
                </a:lnTo>
                <a:lnTo>
                  <a:pt x="102" y="683"/>
                </a:lnTo>
                <a:lnTo>
                  <a:pt x="102" y="719"/>
                </a:lnTo>
                <a:lnTo>
                  <a:pt x="152" y="719"/>
                </a:lnTo>
                <a:lnTo>
                  <a:pt x="152" y="719"/>
                </a:lnTo>
                <a:lnTo>
                  <a:pt x="156" y="737"/>
                </a:lnTo>
                <a:lnTo>
                  <a:pt x="158" y="751"/>
                </a:lnTo>
                <a:lnTo>
                  <a:pt x="161" y="756"/>
                </a:lnTo>
                <a:lnTo>
                  <a:pt x="162" y="759"/>
                </a:lnTo>
                <a:lnTo>
                  <a:pt x="162" y="759"/>
                </a:lnTo>
                <a:lnTo>
                  <a:pt x="164" y="760"/>
                </a:lnTo>
                <a:lnTo>
                  <a:pt x="170" y="761"/>
                </a:lnTo>
                <a:lnTo>
                  <a:pt x="182" y="763"/>
                </a:lnTo>
                <a:lnTo>
                  <a:pt x="197" y="764"/>
                </a:lnTo>
                <a:lnTo>
                  <a:pt x="197" y="764"/>
                </a:lnTo>
                <a:lnTo>
                  <a:pt x="200" y="770"/>
                </a:lnTo>
                <a:lnTo>
                  <a:pt x="203" y="776"/>
                </a:lnTo>
                <a:lnTo>
                  <a:pt x="210" y="784"/>
                </a:lnTo>
                <a:lnTo>
                  <a:pt x="219" y="792"/>
                </a:lnTo>
                <a:lnTo>
                  <a:pt x="230" y="798"/>
                </a:lnTo>
                <a:lnTo>
                  <a:pt x="236" y="800"/>
                </a:lnTo>
                <a:lnTo>
                  <a:pt x="244" y="803"/>
                </a:lnTo>
                <a:lnTo>
                  <a:pt x="252" y="804"/>
                </a:lnTo>
                <a:lnTo>
                  <a:pt x="262" y="804"/>
                </a:lnTo>
                <a:lnTo>
                  <a:pt x="262" y="804"/>
                </a:lnTo>
                <a:lnTo>
                  <a:pt x="280" y="803"/>
                </a:lnTo>
                <a:lnTo>
                  <a:pt x="294" y="802"/>
                </a:lnTo>
                <a:lnTo>
                  <a:pt x="303" y="798"/>
                </a:lnTo>
                <a:lnTo>
                  <a:pt x="310" y="793"/>
                </a:lnTo>
                <a:lnTo>
                  <a:pt x="314" y="788"/>
                </a:lnTo>
                <a:lnTo>
                  <a:pt x="318" y="781"/>
                </a:lnTo>
                <a:lnTo>
                  <a:pt x="323" y="769"/>
                </a:lnTo>
                <a:lnTo>
                  <a:pt x="333" y="749"/>
                </a:lnTo>
                <a:lnTo>
                  <a:pt x="393" y="749"/>
                </a:lnTo>
                <a:lnTo>
                  <a:pt x="398" y="739"/>
                </a:lnTo>
                <a:lnTo>
                  <a:pt x="479" y="739"/>
                </a:lnTo>
                <a:lnTo>
                  <a:pt x="479" y="739"/>
                </a:lnTo>
                <a:lnTo>
                  <a:pt x="485" y="744"/>
                </a:lnTo>
                <a:lnTo>
                  <a:pt x="492" y="750"/>
                </a:lnTo>
                <a:lnTo>
                  <a:pt x="501" y="756"/>
                </a:lnTo>
                <a:lnTo>
                  <a:pt x="512" y="763"/>
                </a:lnTo>
                <a:lnTo>
                  <a:pt x="526" y="769"/>
                </a:lnTo>
                <a:lnTo>
                  <a:pt x="540" y="773"/>
                </a:lnTo>
                <a:lnTo>
                  <a:pt x="546" y="774"/>
                </a:lnTo>
                <a:lnTo>
                  <a:pt x="554" y="774"/>
                </a:lnTo>
                <a:lnTo>
                  <a:pt x="554" y="774"/>
                </a:lnTo>
                <a:lnTo>
                  <a:pt x="568" y="773"/>
                </a:lnTo>
                <a:lnTo>
                  <a:pt x="578" y="769"/>
                </a:lnTo>
                <a:lnTo>
                  <a:pt x="587" y="764"/>
                </a:lnTo>
                <a:lnTo>
                  <a:pt x="594" y="759"/>
                </a:lnTo>
                <a:lnTo>
                  <a:pt x="599" y="754"/>
                </a:lnTo>
                <a:lnTo>
                  <a:pt x="602" y="749"/>
                </a:lnTo>
                <a:lnTo>
                  <a:pt x="604" y="744"/>
                </a:lnTo>
                <a:lnTo>
                  <a:pt x="745" y="744"/>
                </a:lnTo>
                <a:lnTo>
                  <a:pt x="750" y="754"/>
                </a:lnTo>
                <a:lnTo>
                  <a:pt x="865" y="764"/>
                </a:lnTo>
                <a:lnTo>
                  <a:pt x="1011" y="764"/>
                </a:lnTo>
                <a:lnTo>
                  <a:pt x="1071" y="754"/>
                </a:lnTo>
                <a:lnTo>
                  <a:pt x="1071" y="754"/>
                </a:lnTo>
                <a:lnTo>
                  <a:pt x="1073" y="759"/>
                </a:lnTo>
                <a:lnTo>
                  <a:pt x="1075" y="771"/>
                </a:lnTo>
                <a:lnTo>
                  <a:pt x="1081" y="790"/>
                </a:lnTo>
                <a:lnTo>
                  <a:pt x="1085" y="800"/>
                </a:lnTo>
                <a:lnTo>
                  <a:pt x="1091" y="812"/>
                </a:lnTo>
                <a:lnTo>
                  <a:pt x="1098" y="823"/>
                </a:lnTo>
                <a:lnTo>
                  <a:pt x="1107" y="833"/>
                </a:lnTo>
                <a:lnTo>
                  <a:pt x="1117" y="843"/>
                </a:lnTo>
                <a:lnTo>
                  <a:pt x="1128" y="852"/>
                </a:lnTo>
                <a:lnTo>
                  <a:pt x="1140" y="859"/>
                </a:lnTo>
                <a:lnTo>
                  <a:pt x="1156" y="864"/>
                </a:lnTo>
                <a:lnTo>
                  <a:pt x="1173" y="868"/>
                </a:lnTo>
                <a:lnTo>
                  <a:pt x="1192" y="869"/>
                </a:lnTo>
                <a:lnTo>
                  <a:pt x="1192" y="869"/>
                </a:lnTo>
                <a:lnTo>
                  <a:pt x="1211" y="868"/>
                </a:lnTo>
                <a:lnTo>
                  <a:pt x="1228" y="866"/>
                </a:lnTo>
                <a:lnTo>
                  <a:pt x="1245" y="862"/>
                </a:lnTo>
                <a:lnTo>
                  <a:pt x="1259" y="858"/>
                </a:lnTo>
                <a:lnTo>
                  <a:pt x="1271" y="852"/>
                </a:lnTo>
                <a:lnTo>
                  <a:pt x="1282" y="846"/>
                </a:lnTo>
                <a:lnTo>
                  <a:pt x="1292" y="839"/>
                </a:lnTo>
                <a:lnTo>
                  <a:pt x="1300" y="832"/>
                </a:lnTo>
                <a:lnTo>
                  <a:pt x="1307" y="824"/>
                </a:lnTo>
                <a:lnTo>
                  <a:pt x="1314" y="818"/>
                </a:lnTo>
                <a:lnTo>
                  <a:pt x="1321" y="805"/>
                </a:lnTo>
                <a:lnTo>
                  <a:pt x="1326" y="798"/>
                </a:lnTo>
                <a:lnTo>
                  <a:pt x="1328" y="794"/>
                </a:lnTo>
                <a:lnTo>
                  <a:pt x="1328" y="794"/>
                </a:lnTo>
                <a:lnTo>
                  <a:pt x="1334" y="809"/>
                </a:lnTo>
                <a:lnTo>
                  <a:pt x="1343" y="824"/>
                </a:lnTo>
                <a:lnTo>
                  <a:pt x="1356" y="842"/>
                </a:lnTo>
                <a:lnTo>
                  <a:pt x="1364" y="851"/>
                </a:lnTo>
                <a:lnTo>
                  <a:pt x="1373" y="859"/>
                </a:lnTo>
                <a:lnTo>
                  <a:pt x="1383" y="867"/>
                </a:lnTo>
                <a:lnTo>
                  <a:pt x="1393" y="874"/>
                </a:lnTo>
                <a:lnTo>
                  <a:pt x="1405" y="881"/>
                </a:lnTo>
                <a:lnTo>
                  <a:pt x="1418" y="886"/>
                </a:lnTo>
                <a:lnTo>
                  <a:pt x="1433" y="888"/>
                </a:lnTo>
                <a:lnTo>
                  <a:pt x="1448" y="890"/>
                </a:lnTo>
                <a:lnTo>
                  <a:pt x="1448" y="890"/>
                </a:lnTo>
                <a:lnTo>
                  <a:pt x="1463" y="890"/>
                </a:lnTo>
                <a:lnTo>
                  <a:pt x="1478" y="888"/>
                </a:lnTo>
                <a:lnTo>
                  <a:pt x="1492" y="886"/>
                </a:lnTo>
                <a:lnTo>
                  <a:pt x="1505" y="883"/>
                </a:lnTo>
                <a:lnTo>
                  <a:pt x="1527" y="877"/>
                </a:lnTo>
                <a:lnTo>
                  <a:pt x="1546" y="869"/>
                </a:lnTo>
                <a:lnTo>
                  <a:pt x="1562" y="861"/>
                </a:lnTo>
                <a:lnTo>
                  <a:pt x="1574" y="853"/>
                </a:lnTo>
                <a:lnTo>
                  <a:pt x="1583" y="846"/>
                </a:lnTo>
                <a:lnTo>
                  <a:pt x="1589" y="839"/>
                </a:lnTo>
                <a:lnTo>
                  <a:pt x="1589" y="839"/>
                </a:lnTo>
                <a:lnTo>
                  <a:pt x="1609" y="814"/>
                </a:lnTo>
                <a:lnTo>
                  <a:pt x="1609" y="814"/>
                </a:lnTo>
                <a:lnTo>
                  <a:pt x="1616" y="820"/>
                </a:lnTo>
                <a:lnTo>
                  <a:pt x="1624" y="827"/>
                </a:lnTo>
                <a:lnTo>
                  <a:pt x="1635" y="834"/>
                </a:lnTo>
                <a:lnTo>
                  <a:pt x="1648" y="842"/>
                </a:lnTo>
                <a:lnTo>
                  <a:pt x="1662" y="848"/>
                </a:lnTo>
                <a:lnTo>
                  <a:pt x="1678" y="853"/>
                </a:lnTo>
                <a:lnTo>
                  <a:pt x="1686" y="854"/>
                </a:lnTo>
                <a:lnTo>
                  <a:pt x="1694" y="854"/>
                </a:lnTo>
                <a:lnTo>
                  <a:pt x="1694" y="854"/>
                </a:lnTo>
                <a:lnTo>
                  <a:pt x="1723" y="853"/>
                </a:lnTo>
                <a:lnTo>
                  <a:pt x="1742" y="852"/>
                </a:lnTo>
                <a:lnTo>
                  <a:pt x="1752" y="851"/>
                </a:lnTo>
                <a:lnTo>
                  <a:pt x="1755" y="849"/>
                </a:lnTo>
                <a:lnTo>
                  <a:pt x="1755" y="849"/>
                </a:lnTo>
                <a:lnTo>
                  <a:pt x="1762" y="847"/>
                </a:lnTo>
                <a:lnTo>
                  <a:pt x="1780" y="841"/>
                </a:lnTo>
                <a:lnTo>
                  <a:pt x="1790" y="837"/>
                </a:lnTo>
                <a:lnTo>
                  <a:pt x="1800" y="832"/>
                </a:lnTo>
                <a:lnTo>
                  <a:pt x="1809" y="825"/>
                </a:lnTo>
                <a:lnTo>
                  <a:pt x="1815" y="819"/>
                </a:lnTo>
                <a:lnTo>
                  <a:pt x="1815" y="819"/>
                </a:lnTo>
                <a:lnTo>
                  <a:pt x="1835" y="793"/>
                </a:lnTo>
                <a:lnTo>
                  <a:pt x="1845" y="779"/>
                </a:lnTo>
                <a:lnTo>
                  <a:pt x="1850" y="814"/>
                </a:lnTo>
                <a:lnTo>
                  <a:pt x="1860" y="814"/>
                </a:lnTo>
                <a:lnTo>
                  <a:pt x="1865" y="809"/>
                </a:lnTo>
                <a:lnTo>
                  <a:pt x="1915" y="809"/>
                </a:lnTo>
                <a:lnTo>
                  <a:pt x="1920" y="794"/>
                </a:lnTo>
                <a:lnTo>
                  <a:pt x="1920" y="794"/>
                </a:lnTo>
                <a:lnTo>
                  <a:pt x="1925" y="793"/>
                </a:lnTo>
                <a:lnTo>
                  <a:pt x="1929" y="790"/>
                </a:lnTo>
                <a:lnTo>
                  <a:pt x="1930" y="790"/>
                </a:lnTo>
                <a:lnTo>
                  <a:pt x="1930" y="789"/>
                </a:lnTo>
                <a:lnTo>
                  <a:pt x="1930" y="789"/>
                </a:lnTo>
                <a:lnTo>
                  <a:pt x="1930" y="781"/>
                </a:lnTo>
                <a:lnTo>
                  <a:pt x="1930" y="768"/>
                </a:lnTo>
                <a:lnTo>
                  <a:pt x="1930" y="749"/>
                </a:lnTo>
                <a:lnTo>
                  <a:pt x="2051" y="749"/>
                </a:lnTo>
                <a:lnTo>
                  <a:pt x="2066" y="769"/>
                </a:lnTo>
                <a:lnTo>
                  <a:pt x="2021" y="769"/>
                </a:lnTo>
                <a:lnTo>
                  <a:pt x="2021" y="819"/>
                </a:lnTo>
                <a:lnTo>
                  <a:pt x="2076" y="819"/>
                </a:lnTo>
                <a:lnTo>
                  <a:pt x="2312" y="774"/>
                </a:lnTo>
                <a:lnTo>
                  <a:pt x="2312" y="754"/>
                </a:lnTo>
                <a:lnTo>
                  <a:pt x="2337" y="754"/>
                </a:lnTo>
                <a:lnTo>
                  <a:pt x="2337" y="699"/>
                </a:lnTo>
                <a:lnTo>
                  <a:pt x="2363" y="699"/>
                </a:lnTo>
                <a:lnTo>
                  <a:pt x="2363" y="623"/>
                </a:lnTo>
                <a:lnTo>
                  <a:pt x="2347" y="623"/>
                </a:lnTo>
                <a:lnTo>
                  <a:pt x="2347" y="553"/>
                </a:lnTo>
                <a:lnTo>
                  <a:pt x="2337" y="553"/>
                </a:lnTo>
                <a:lnTo>
                  <a:pt x="2337" y="623"/>
                </a:lnTo>
                <a:lnTo>
                  <a:pt x="2282" y="623"/>
                </a:lnTo>
                <a:lnTo>
                  <a:pt x="2282" y="608"/>
                </a:lnTo>
                <a:lnTo>
                  <a:pt x="2257" y="608"/>
                </a:lnTo>
                <a:lnTo>
                  <a:pt x="2237" y="543"/>
                </a:lnTo>
                <a:lnTo>
                  <a:pt x="2212" y="543"/>
                </a:lnTo>
                <a:lnTo>
                  <a:pt x="2212" y="583"/>
                </a:lnTo>
                <a:lnTo>
                  <a:pt x="2212" y="583"/>
                </a:lnTo>
                <a:lnTo>
                  <a:pt x="2187" y="579"/>
                </a:lnTo>
                <a:lnTo>
                  <a:pt x="2164" y="575"/>
                </a:lnTo>
                <a:lnTo>
                  <a:pt x="2142" y="573"/>
                </a:lnTo>
                <a:lnTo>
                  <a:pt x="2142" y="573"/>
                </a:lnTo>
                <a:lnTo>
                  <a:pt x="2136" y="572"/>
                </a:lnTo>
                <a:lnTo>
                  <a:pt x="2133" y="569"/>
                </a:lnTo>
                <a:lnTo>
                  <a:pt x="2129" y="567"/>
                </a:lnTo>
                <a:lnTo>
                  <a:pt x="2126" y="563"/>
                </a:lnTo>
                <a:lnTo>
                  <a:pt x="2121" y="553"/>
                </a:lnTo>
                <a:lnTo>
                  <a:pt x="2119" y="541"/>
                </a:lnTo>
                <a:lnTo>
                  <a:pt x="2118" y="531"/>
                </a:lnTo>
                <a:lnTo>
                  <a:pt x="2116" y="521"/>
                </a:lnTo>
                <a:lnTo>
                  <a:pt x="2116" y="513"/>
                </a:lnTo>
                <a:lnTo>
                  <a:pt x="2086" y="513"/>
                </a:lnTo>
                <a:lnTo>
                  <a:pt x="2086" y="513"/>
                </a:lnTo>
                <a:lnTo>
                  <a:pt x="2095" y="496"/>
                </a:lnTo>
                <a:lnTo>
                  <a:pt x="2104" y="477"/>
                </a:lnTo>
                <a:lnTo>
                  <a:pt x="2114" y="454"/>
                </a:lnTo>
                <a:lnTo>
                  <a:pt x="2124" y="426"/>
                </a:lnTo>
                <a:lnTo>
                  <a:pt x="2133" y="394"/>
                </a:lnTo>
                <a:lnTo>
                  <a:pt x="2136" y="379"/>
                </a:lnTo>
                <a:lnTo>
                  <a:pt x="2139" y="363"/>
                </a:lnTo>
                <a:lnTo>
                  <a:pt x="2140" y="347"/>
                </a:lnTo>
                <a:lnTo>
                  <a:pt x="2142" y="332"/>
                </a:lnTo>
                <a:lnTo>
                  <a:pt x="2142" y="332"/>
                </a:lnTo>
                <a:lnTo>
                  <a:pt x="2142" y="301"/>
                </a:lnTo>
                <a:lnTo>
                  <a:pt x="2139" y="271"/>
                </a:lnTo>
                <a:lnTo>
                  <a:pt x="2135" y="244"/>
                </a:lnTo>
                <a:lnTo>
                  <a:pt x="2130" y="219"/>
                </a:lnTo>
                <a:lnTo>
                  <a:pt x="2124" y="196"/>
                </a:lnTo>
                <a:lnTo>
                  <a:pt x="2119" y="177"/>
                </a:lnTo>
                <a:lnTo>
                  <a:pt x="2113" y="162"/>
                </a:lnTo>
                <a:lnTo>
                  <a:pt x="2106" y="151"/>
                </a:lnTo>
                <a:lnTo>
                  <a:pt x="2106" y="151"/>
                </a:lnTo>
                <a:lnTo>
                  <a:pt x="2098" y="141"/>
                </a:lnTo>
                <a:lnTo>
                  <a:pt x="2085" y="129"/>
                </a:lnTo>
                <a:lnTo>
                  <a:pt x="2070" y="117"/>
                </a:lnTo>
                <a:lnTo>
                  <a:pt x="2054" y="104"/>
                </a:lnTo>
                <a:lnTo>
                  <a:pt x="2023" y="84"/>
                </a:lnTo>
                <a:lnTo>
                  <a:pt x="2011" y="75"/>
                </a:lnTo>
                <a:lnTo>
                  <a:pt x="2091" y="65"/>
                </a:lnTo>
                <a:lnTo>
                  <a:pt x="2096" y="45"/>
                </a:lnTo>
                <a:lnTo>
                  <a:pt x="2036" y="35"/>
                </a:lnTo>
                <a:lnTo>
                  <a:pt x="2036" y="35"/>
                </a:lnTo>
                <a:lnTo>
                  <a:pt x="2035" y="31"/>
                </a:lnTo>
                <a:lnTo>
                  <a:pt x="2032" y="21"/>
                </a:lnTo>
                <a:lnTo>
                  <a:pt x="2028" y="16"/>
                </a:lnTo>
                <a:lnTo>
                  <a:pt x="2026" y="11"/>
                </a:lnTo>
                <a:lnTo>
                  <a:pt x="2021" y="7"/>
                </a:lnTo>
                <a:lnTo>
                  <a:pt x="2016" y="5"/>
                </a:lnTo>
                <a:lnTo>
                  <a:pt x="2016" y="5"/>
                </a:lnTo>
                <a:lnTo>
                  <a:pt x="2003" y="4"/>
                </a:lnTo>
                <a:lnTo>
                  <a:pt x="1981" y="4"/>
                </a:lnTo>
                <a:lnTo>
                  <a:pt x="1918" y="6"/>
                </a:lnTo>
                <a:lnTo>
                  <a:pt x="1830" y="10"/>
                </a:lnTo>
                <a:lnTo>
                  <a:pt x="1815" y="20"/>
                </a:lnTo>
                <a:lnTo>
                  <a:pt x="1418" y="0"/>
                </a:lnTo>
                <a:lnTo>
                  <a:pt x="1418" y="15"/>
                </a:lnTo>
                <a:lnTo>
                  <a:pt x="1383" y="15"/>
                </a:lnTo>
                <a:lnTo>
                  <a:pt x="1343" y="40"/>
                </a:lnTo>
                <a:lnTo>
                  <a:pt x="855" y="80"/>
                </a:lnTo>
                <a:lnTo>
                  <a:pt x="845" y="95"/>
                </a:lnTo>
                <a:lnTo>
                  <a:pt x="785" y="105"/>
                </a:lnTo>
                <a:lnTo>
                  <a:pt x="780" y="90"/>
                </a:lnTo>
                <a:lnTo>
                  <a:pt x="710" y="90"/>
                </a:lnTo>
                <a:lnTo>
                  <a:pt x="705" y="100"/>
                </a:lnTo>
                <a:lnTo>
                  <a:pt x="695" y="100"/>
                </a:lnTo>
                <a:lnTo>
                  <a:pt x="695" y="116"/>
                </a:lnTo>
                <a:lnTo>
                  <a:pt x="735" y="116"/>
                </a:lnTo>
                <a:lnTo>
                  <a:pt x="735" y="141"/>
                </a:lnTo>
                <a:lnTo>
                  <a:pt x="785" y="141"/>
                </a:lnTo>
                <a:lnTo>
                  <a:pt x="790" y="161"/>
                </a:lnTo>
                <a:lnTo>
                  <a:pt x="790" y="161"/>
                </a:lnTo>
                <a:lnTo>
                  <a:pt x="777" y="163"/>
                </a:lnTo>
                <a:lnTo>
                  <a:pt x="766" y="166"/>
                </a:lnTo>
                <a:lnTo>
                  <a:pt x="755" y="171"/>
                </a:lnTo>
                <a:lnTo>
                  <a:pt x="755" y="171"/>
                </a:lnTo>
                <a:lnTo>
                  <a:pt x="749" y="176"/>
                </a:lnTo>
                <a:lnTo>
                  <a:pt x="740" y="183"/>
                </a:lnTo>
                <a:lnTo>
                  <a:pt x="731" y="193"/>
                </a:lnTo>
                <a:lnTo>
                  <a:pt x="721" y="206"/>
                </a:lnTo>
                <a:lnTo>
                  <a:pt x="711" y="219"/>
                </a:lnTo>
                <a:lnTo>
                  <a:pt x="702" y="232"/>
                </a:lnTo>
                <a:lnTo>
                  <a:pt x="695" y="245"/>
                </a:lnTo>
                <a:lnTo>
                  <a:pt x="690" y="256"/>
                </a:lnTo>
                <a:lnTo>
                  <a:pt x="690" y="256"/>
                </a:lnTo>
                <a:lnTo>
                  <a:pt x="687" y="268"/>
                </a:lnTo>
                <a:lnTo>
                  <a:pt x="684" y="279"/>
                </a:lnTo>
                <a:lnTo>
                  <a:pt x="681" y="303"/>
                </a:lnTo>
                <a:lnTo>
                  <a:pt x="679" y="327"/>
                </a:lnTo>
                <a:lnTo>
                  <a:pt x="664" y="327"/>
                </a:lnTo>
                <a:close/>
                <a:moveTo>
                  <a:pt x="986" y="739"/>
                </a:moveTo>
                <a:lnTo>
                  <a:pt x="865" y="739"/>
                </a:lnTo>
                <a:lnTo>
                  <a:pt x="870" y="724"/>
                </a:lnTo>
                <a:lnTo>
                  <a:pt x="951" y="724"/>
                </a:lnTo>
                <a:lnTo>
                  <a:pt x="961" y="714"/>
                </a:lnTo>
                <a:lnTo>
                  <a:pt x="986" y="714"/>
                </a:lnTo>
                <a:lnTo>
                  <a:pt x="986" y="739"/>
                </a:lnTo>
                <a:close/>
                <a:moveTo>
                  <a:pt x="67" y="251"/>
                </a:moveTo>
                <a:lnTo>
                  <a:pt x="117" y="251"/>
                </a:lnTo>
                <a:lnTo>
                  <a:pt x="117" y="251"/>
                </a:lnTo>
                <a:lnTo>
                  <a:pt x="113" y="260"/>
                </a:lnTo>
                <a:lnTo>
                  <a:pt x="112" y="268"/>
                </a:lnTo>
                <a:lnTo>
                  <a:pt x="112" y="270"/>
                </a:lnTo>
                <a:lnTo>
                  <a:pt x="112" y="271"/>
                </a:lnTo>
                <a:lnTo>
                  <a:pt x="112" y="271"/>
                </a:lnTo>
                <a:lnTo>
                  <a:pt x="114" y="273"/>
                </a:lnTo>
                <a:lnTo>
                  <a:pt x="118" y="274"/>
                </a:lnTo>
                <a:lnTo>
                  <a:pt x="121" y="275"/>
                </a:lnTo>
                <a:lnTo>
                  <a:pt x="122" y="275"/>
                </a:lnTo>
                <a:lnTo>
                  <a:pt x="122" y="276"/>
                </a:lnTo>
                <a:lnTo>
                  <a:pt x="122" y="276"/>
                </a:lnTo>
                <a:lnTo>
                  <a:pt x="114" y="338"/>
                </a:lnTo>
                <a:lnTo>
                  <a:pt x="107" y="397"/>
                </a:lnTo>
                <a:lnTo>
                  <a:pt x="107" y="397"/>
                </a:lnTo>
                <a:lnTo>
                  <a:pt x="100" y="394"/>
                </a:lnTo>
                <a:lnTo>
                  <a:pt x="95" y="392"/>
                </a:lnTo>
                <a:lnTo>
                  <a:pt x="92" y="392"/>
                </a:lnTo>
                <a:lnTo>
                  <a:pt x="92" y="392"/>
                </a:lnTo>
                <a:lnTo>
                  <a:pt x="82" y="394"/>
                </a:lnTo>
                <a:lnTo>
                  <a:pt x="75" y="397"/>
                </a:lnTo>
                <a:lnTo>
                  <a:pt x="67" y="397"/>
                </a:lnTo>
                <a:lnTo>
                  <a:pt x="46" y="397"/>
                </a:lnTo>
                <a:lnTo>
                  <a:pt x="46" y="362"/>
                </a:lnTo>
                <a:lnTo>
                  <a:pt x="46" y="362"/>
                </a:lnTo>
                <a:lnTo>
                  <a:pt x="48" y="349"/>
                </a:lnTo>
                <a:lnTo>
                  <a:pt x="48" y="340"/>
                </a:lnTo>
                <a:lnTo>
                  <a:pt x="48" y="338"/>
                </a:lnTo>
                <a:lnTo>
                  <a:pt x="46" y="337"/>
                </a:lnTo>
                <a:lnTo>
                  <a:pt x="46" y="307"/>
                </a:lnTo>
                <a:lnTo>
                  <a:pt x="46" y="307"/>
                </a:lnTo>
                <a:lnTo>
                  <a:pt x="48" y="307"/>
                </a:lnTo>
                <a:lnTo>
                  <a:pt x="51" y="304"/>
                </a:lnTo>
                <a:lnTo>
                  <a:pt x="54" y="298"/>
                </a:lnTo>
                <a:lnTo>
                  <a:pt x="55" y="293"/>
                </a:lnTo>
                <a:lnTo>
                  <a:pt x="56" y="286"/>
                </a:lnTo>
                <a:lnTo>
                  <a:pt x="56" y="286"/>
                </a:lnTo>
                <a:lnTo>
                  <a:pt x="56" y="269"/>
                </a:lnTo>
                <a:lnTo>
                  <a:pt x="56" y="266"/>
                </a:lnTo>
                <a:lnTo>
                  <a:pt x="56" y="251"/>
                </a:lnTo>
                <a:lnTo>
                  <a:pt x="67" y="251"/>
                </a:lnTo>
                <a:close/>
                <a:moveTo>
                  <a:pt x="222" y="261"/>
                </a:moveTo>
                <a:lnTo>
                  <a:pt x="217" y="342"/>
                </a:lnTo>
                <a:lnTo>
                  <a:pt x="132" y="382"/>
                </a:lnTo>
                <a:lnTo>
                  <a:pt x="142" y="276"/>
                </a:lnTo>
                <a:lnTo>
                  <a:pt x="147" y="261"/>
                </a:lnTo>
                <a:lnTo>
                  <a:pt x="222" y="261"/>
                </a:lnTo>
                <a:close/>
                <a:moveTo>
                  <a:pt x="428" y="271"/>
                </a:moveTo>
                <a:lnTo>
                  <a:pt x="564" y="271"/>
                </a:lnTo>
                <a:lnTo>
                  <a:pt x="564" y="337"/>
                </a:lnTo>
                <a:lnTo>
                  <a:pt x="428" y="337"/>
                </a:lnTo>
                <a:lnTo>
                  <a:pt x="428" y="271"/>
                </a:lnTo>
                <a:close/>
                <a:moveTo>
                  <a:pt x="679" y="347"/>
                </a:moveTo>
                <a:lnTo>
                  <a:pt x="679" y="347"/>
                </a:lnTo>
                <a:lnTo>
                  <a:pt x="678" y="353"/>
                </a:lnTo>
                <a:lnTo>
                  <a:pt x="678" y="368"/>
                </a:lnTo>
                <a:lnTo>
                  <a:pt x="679" y="378"/>
                </a:lnTo>
                <a:lnTo>
                  <a:pt x="681" y="389"/>
                </a:lnTo>
                <a:lnTo>
                  <a:pt x="684" y="401"/>
                </a:lnTo>
                <a:lnTo>
                  <a:pt x="690" y="412"/>
                </a:lnTo>
                <a:lnTo>
                  <a:pt x="690" y="412"/>
                </a:lnTo>
                <a:lnTo>
                  <a:pt x="711" y="449"/>
                </a:lnTo>
                <a:lnTo>
                  <a:pt x="720" y="462"/>
                </a:lnTo>
                <a:lnTo>
                  <a:pt x="715" y="503"/>
                </a:lnTo>
                <a:lnTo>
                  <a:pt x="679" y="503"/>
                </a:lnTo>
                <a:lnTo>
                  <a:pt x="664" y="347"/>
                </a:lnTo>
                <a:lnTo>
                  <a:pt x="679" y="347"/>
                </a:lnTo>
                <a:close/>
                <a:moveTo>
                  <a:pt x="649" y="342"/>
                </a:moveTo>
                <a:lnTo>
                  <a:pt x="659" y="342"/>
                </a:lnTo>
                <a:lnTo>
                  <a:pt x="659" y="508"/>
                </a:lnTo>
                <a:lnTo>
                  <a:pt x="639" y="508"/>
                </a:lnTo>
                <a:lnTo>
                  <a:pt x="639" y="342"/>
                </a:lnTo>
                <a:lnTo>
                  <a:pt x="649" y="342"/>
                </a:lnTo>
                <a:close/>
                <a:moveTo>
                  <a:pt x="735" y="487"/>
                </a:moveTo>
                <a:lnTo>
                  <a:pt x="735" y="487"/>
                </a:lnTo>
                <a:lnTo>
                  <a:pt x="747" y="503"/>
                </a:lnTo>
                <a:lnTo>
                  <a:pt x="765" y="523"/>
                </a:lnTo>
                <a:lnTo>
                  <a:pt x="765" y="523"/>
                </a:lnTo>
                <a:lnTo>
                  <a:pt x="770" y="529"/>
                </a:lnTo>
                <a:lnTo>
                  <a:pt x="775" y="535"/>
                </a:lnTo>
                <a:lnTo>
                  <a:pt x="780" y="543"/>
                </a:lnTo>
                <a:lnTo>
                  <a:pt x="780" y="553"/>
                </a:lnTo>
                <a:lnTo>
                  <a:pt x="720" y="548"/>
                </a:lnTo>
                <a:lnTo>
                  <a:pt x="720" y="528"/>
                </a:lnTo>
                <a:lnTo>
                  <a:pt x="735" y="523"/>
                </a:lnTo>
                <a:lnTo>
                  <a:pt x="735" y="523"/>
                </a:lnTo>
                <a:lnTo>
                  <a:pt x="733" y="514"/>
                </a:lnTo>
                <a:lnTo>
                  <a:pt x="731" y="506"/>
                </a:lnTo>
                <a:lnTo>
                  <a:pt x="730" y="503"/>
                </a:lnTo>
                <a:lnTo>
                  <a:pt x="730" y="503"/>
                </a:lnTo>
                <a:lnTo>
                  <a:pt x="730" y="501"/>
                </a:lnTo>
                <a:lnTo>
                  <a:pt x="730" y="499"/>
                </a:lnTo>
                <a:lnTo>
                  <a:pt x="731" y="492"/>
                </a:lnTo>
                <a:lnTo>
                  <a:pt x="733" y="489"/>
                </a:lnTo>
                <a:lnTo>
                  <a:pt x="733" y="487"/>
                </a:lnTo>
                <a:lnTo>
                  <a:pt x="735" y="487"/>
                </a:lnTo>
                <a:lnTo>
                  <a:pt x="735" y="487"/>
                </a:lnTo>
                <a:close/>
                <a:moveTo>
                  <a:pt x="2212" y="714"/>
                </a:moveTo>
                <a:lnTo>
                  <a:pt x="2262" y="709"/>
                </a:lnTo>
                <a:lnTo>
                  <a:pt x="2262" y="744"/>
                </a:lnTo>
                <a:lnTo>
                  <a:pt x="2227" y="744"/>
                </a:lnTo>
                <a:lnTo>
                  <a:pt x="2212" y="729"/>
                </a:lnTo>
                <a:lnTo>
                  <a:pt x="2212" y="714"/>
                </a:lnTo>
                <a:close/>
                <a:moveTo>
                  <a:pt x="2152" y="724"/>
                </a:moveTo>
                <a:lnTo>
                  <a:pt x="2177" y="754"/>
                </a:lnTo>
                <a:lnTo>
                  <a:pt x="2116" y="764"/>
                </a:lnTo>
                <a:lnTo>
                  <a:pt x="2116" y="744"/>
                </a:lnTo>
                <a:lnTo>
                  <a:pt x="2131" y="724"/>
                </a:lnTo>
                <a:lnTo>
                  <a:pt x="2152" y="724"/>
                </a:lnTo>
                <a:close/>
                <a:moveTo>
                  <a:pt x="2277" y="704"/>
                </a:moveTo>
                <a:lnTo>
                  <a:pt x="2302" y="704"/>
                </a:lnTo>
                <a:lnTo>
                  <a:pt x="2297" y="734"/>
                </a:lnTo>
                <a:lnTo>
                  <a:pt x="2277" y="719"/>
                </a:lnTo>
                <a:lnTo>
                  <a:pt x="2277" y="70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11">
            <a:extLst>
              <a:ext uri="{FF2B5EF4-FFF2-40B4-BE49-F238E27FC236}">
                <a16:creationId xmlns:a16="http://schemas.microsoft.com/office/drawing/2014/main" id="{A64FD538-7CEA-48C3-B9C0-4800F62F3E6A}"/>
              </a:ext>
            </a:extLst>
          </p:cNvPr>
          <p:cNvSpPr>
            <a:spLocks noEditPoints="1"/>
          </p:cNvSpPr>
          <p:nvPr/>
        </p:nvSpPr>
        <p:spPr bwMode="auto">
          <a:xfrm>
            <a:off x="3726768" y="4434762"/>
            <a:ext cx="2452464" cy="1514953"/>
          </a:xfrm>
          <a:custGeom>
            <a:avLst/>
            <a:gdLst>
              <a:gd name="T0" fmla="*/ 170 w 1839"/>
              <a:gd name="T1" fmla="*/ 284 h 1136"/>
              <a:gd name="T2" fmla="*/ 165 w 1839"/>
              <a:gd name="T3" fmla="*/ 297 h 1136"/>
              <a:gd name="T4" fmla="*/ 133 w 1839"/>
              <a:gd name="T5" fmla="*/ 465 h 1136"/>
              <a:gd name="T6" fmla="*/ 115 w 1839"/>
              <a:gd name="T7" fmla="*/ 489 h 1136"/>
              <a:gd name="T8" fmla="*/ 10 w 1839"/>
              <a:gd name="T9" fmla="*/ 562 h 1136"/>
              <a:gd name="T10" fmla="*/ 1 w 1839"/>
              <a:gd name="T11" fmla="*/ 577 h 1136"/>
              <a:gd name="T12" fmla="*/ 8 w 1839"/>
              <a:gd name="T13" fmla="*/ 676 h 1136"/>
              <a:gd name="T14" fmla="*/ 83 w 1839"/>
              <a:gd name="T15" fmla="*/ 904 h 1136"/>
              <a:gd name="T16" fmla="*/ 86 w 1839"/>
              <a:gd name="T17" fmla="*/ 950 h 1136"/>
              <a:gd name="T18" fmla="*/ 92 w 1839"/>
              <a:gd name="T19" fmla="*/ 970 h 1136"/>
              <a:gd name="T20" fmla="*/ 123 w 1839"/>
              <a:gd name="T21" fmla="*/ 980 h 1136"/>
              <a:gd name="T22" fmla="*/ 141 w 1839"/>
              <a:gd name="T23" fmla="*/ 982 h 1136"/>
              <a:gd name="T24" fmla="*/ 167 w 1839"/>
              <a:gd name="T25" fmla="*/ 1029 h 1136"/>
              <a:gd name="T26" fmla="*/ 210 w 1839"/>
              <a:gd name="T27" fmla="*/ 1034 h 1136"/>
              <a:gd name="T28" fmla="*/ 224 w 1839"/>
              <a:gd name="T29" fmla="*/ 1017 h 1136"/>
              <a:gd name="T30" fmla="*/ 272 w 1839"/>
              <a:gd name="T31" fmla="*/ 1032 h 1136"/>
              <a:gd name="T32" fmla="*/ 287 w 1839"/>
              <a:gd name="T33" fmla="*/ 1055 h 1136"/>
              <a:gd name="T34" fmla="*/ 323 w 1839"/>
              <a:gd name="T35" fmla="*/ 1057 h 1136"/>
              <a:gd name="T36" fmla="*/ 347 w 1839"/>
              <a:gd name="T37" fmla="*/ 1039 h 1136"/>
              <a:gd name="T38" fmla="*/ 593 w 1839"/>
              <a:gd name="T39" fmla="*/ 1034 h 1136"/>
              <a:gd name="T40" fmla="*/ 621 w 1839"/>
              <a:gd name="T41" fmla="*/ 1091 h 1136"/>
              <a:gd name="T42" fmla="*/ 650 w 1839"/>
              <a:gd name="T43" fmla="*/ 1111 h 1136"/>
              <a:gd name="T44" fmla="*/ 704 w 1839"/>
              <a:gd name="T45" fmla="*/ 1107 h 1136"/>
              <a:gd name="T46" fmla="*/ 730 w 1839"/>
              <a:gd name="T47" fmla="*/ 1087 h 1136"/>
              <a:gd name="T48" fmla="*/ 753 w 1839"/>
              <a:gd name="T49" fmla="*/ 1112 h 1136"/>
              <a:gd name="T50" fmla="*/ 802 w 1839"/>
              <a:gd name="T51" fmla="*/ 1129 h 1136"/>
              <a:gd name="T52" fmla="*/ 869 w 1839"/>
              <a:gd name="T53" fmla="*/ 1119 h 1136"/>
              <a:gd name="T54" fmla="*/ 893 w 1839"/>
              <a:gd name="T55" fmla="*/ 1105 h 1136"/>
              <a:gd name="T56" fmla="*/ 931 w 1839"/>
              <a:gd name="T57" fmla="*/ 1062 h 1136"/>
              <a:gd name="T58" fmla="*/ 941 w 1839"/>
              <a:gd name="T59" fmla="*/ 1051 h 1136"/>
              <a:gd name="T60" fmla="*/ 986 w 1839"/>
              <a:gd name="T61" fmla="*/ 1092 h 1136"/>
              <a:gd name="T62" fmla="*/ 1029 w 1839"/>
              <a:gd name="T63" fmla="*/ 1102 h 1136"/>
              <a:gd name="T64" fmla="*/ 1073 w 1839"/>
              <a:gd name="T65" fmla="*/ 1099 h 1136"/>
              <a:gd name="T66" fmla="*/ 1097 w 1839"/>
              <a:gd name="T67" fmla="*/ 1097 h 1136"/>
              <a:gd name="T68" fmla="*/ 1245 w 1839"/>
              <a:gd name="T69" fmla="*/ 1135 h 1136"/>
              <a:gd name="T70" fmla="*/ 1333 w 1839"/>
              <a:gd name="T71" fmla="*/ 1122 h 1136"/>
              <a:gd name="T72" fmla="*/ 1349 w 1839"/>
              <a:gd name="T73" fmla="*/ 1063 h 1136"/>
              <a:gd name="T74" fmla="*/ 1374 w 1839"/>
              <a:gd name="T75" fmla="*/ 1044 h 1136"/>
              <a:gd name="T76" fmla="*/ 1746 w 1839"/>
              <a:gd name="T77" fmla="*/ 1070 h 1136"/>
              <a:gd name="T78" fmla="*/ 1713 w 1839"/>
              <a:gd name="T79" fmla="*/ 929 h 1136"/>
              <a:gd name="T80" fmla="*/ 1824 w 1839"/>
              <a:gd name="T81" fmla="*/ 909 h 1136"/>
              <a:gd name="T82" fmla="*/ 1827 w 1839"/>
              <a:gd name="T83" fmla="*/ 872 h 1136"/>
              <a:gd name="T84" fmla="*/ 1835 w 1839"/>
              <a:gd name="T85" fmla="*/ 860 h 1136"/>
              <a:gd name="T86" fmla="*/ 1245 w 1839"/>
              <a:gd name="T87" fmla="*/ 968 h 1136"/>
              <a:gd name="T88" fmla="*/ 1795 w 1839"/>
              <a:gd name="T89" fmla="*/ 909 h 1136"/>
              <a:gd name="T90" fmla="*/ 68 w 1839"/>
              <a:gd name="T91" fmla="*/ 699 h 1136"/>
              <a:gd name="T92" fmla="*/ 42 w 1839"/>
              <a:gd name="T93" fmla="*/ 664 h 1136"/>
              <a:gd name="T94" fmla="*/ 57 w 1839"/>
              <a:gd name="T95" fmla="*/ 583 h 1136"/>
              <a:gd name="T96" fmla="*/ 66 w 1839"/>
              <a:gd name="T97" fmla="*/ 588 h 1136"/>
              <a:gd name="T98" fmla="*/ 83 w 1839"/>
              <a:gd name="T99" fmla="*/ 578 h 1136"/>
              <a:gd name="T100" fmla="*/ 136 w 1839"/>
              <a:gd name="T101" fmla="*/ 577 h 1136"/>
              <a:gd name="T102" fmla="*/ 132 w 1839"/>
              <a:gd name="T103" fmla="*/ 763 h 1136"/>
              <a:gd name="T104" fmla="*/ 109 w 1839"/>
              <a:gd name="T105" fmla="*/ 767 h 1136"/>
              <a:gd name="T106" fmla="*/ 94 w 1839"/>
              <a:gd name="T107" fmla="*/ 772 h 1136"/>
              <a:gd name="T108" fmla="*/ 101 w 1839"/>
              <a:gd name="T109" fmla="*/ 600 h 1136"/>
              <a:gd name="T110" fmla="*/ 108 w 1839"/>
              <a:gd name="T111" fmla="*/ 583 h 1136"/>
              <a:gd name="T112" fmla="*/ 153 w 1839"/>
              <a:gd name="T113" fmla="*/ 548 h 1136"/>
              <a:gd name="T114" fmla="*/ 166 w 1839"/>
              <a:gd name="T115" fmla="*/ 548 h 1136"/>
              <a:gd name="T116" fmla="*/ 167 w 1839"/>
              <a:gd name="T117" fmla="*/ 650 h 1136"/>
              <a:gd name="T118" fmla="*/ 164 w 1839"/>
              <a:gd name="T119" fmla="*/ 671 h 1136"/>
              <a:gd name="T120" fmla="*/ 147 w 1839"/>
              <a:gd name="T121" fmla="*/ 664 h 1136"/>
              <a:gd name="T122" fmla="*/ 148 w 1839"/>
              <a:gd name="T123" fmla="*/ 580 h 1136"/>
              <a:gd name="T124" fmla="*/ 153 w 1839"/>
              <a:gd name="T125" fmla="*/ 548 h 1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839" h="1136">
                <a:moveTo>
                  <a:pt x="1784" y="15"/>
                </a:moveTo>
                <a:lnTo>
                  <a:pt x="1152" y="0"/>
                </a:lnTo>
                <a:lnTo>
                  <a:pt x="171" y="286"/>
                </a:lnTo>
                <a:lnTo>
                  <a:pt x="171" y="286"/>
                </a:lnTo>
                <a:lnTo>
                  <a:pt x="170" y="284"/>
                </a:lnTo>
                <a:lnTo>
                  <a:pt x="167" y="284"/>
                </a:lnTo>
                <a:lnTo>
                  <a:pt x="166" y="284"/>
                </a:lnTo>
                <a:lnTo>
                  <a:pt x="166" y="287"/>
                </a:lnTo>
                <a:lnTo>
                  <a:pt x="165" y="297"/>
                </a:lnTo>
                <a:lnTo>
                  <a:pt x="165" y="297"/>
                </a:lnTo>
                <a:lnTo>
                  <a:pt x="167" y="382"/>
                </a:lnTo>
                <a:lnTo>
                  <a:pt x="171" y="451"/>
                </a:lnTo>
                <a:lnTo>
                  <a:pt x="171" y="451"/>
                </a:lnTo>
                <a:lnTo>
                  <a:pt x="150" y="459"/>
                </a:lnTo>
                <a:lnTo>
                  <a:pt x="133" y="465"/>
                </a:lnTo>
                <a:lnTo>
                  <a:pt x="127" y="469"/>
                </a:lnTo>
                <a:lnTo>
                  <a:pt x="123" y="473"/>
                </a:lnTo>
                <a:lnTo>
                  <a:pt x="123" y="473"/>
                </a:lnTo>
                <a:lnTo>
                  <a:pt x="118" y="482"/>
                </a:lnTo>
                <a:lnTo>
                  <a:pt x="115" y="489"/>
                </a:lnTo>
                <a:lnTo>
                  <a:pt x="115" y="489"/>
                </a:lnTo>
                <a:lnTo>
                  <a:pt x="109" y="518"/>
                </a:lnTo>
                <a:lnTo>
                  <a:pt x="106" y="542"/>
                </a:lnTo>
                <a:lnTo>
                  <a:pt x="68" y="562"/>
                </a:lnTo>
                <a:lnTo>
                  <a:pt x="10" y="562"/>
                </a:lnTo>
                <a:lnTo>
                  <a:pt x="4" y="568"/>
                </a:lnTo>
                <a:lnTo>
                  <a:pt x="4" y="568"/>
                </a:lnTo>
                <a:lnTo>
                  <a:pt x="4" y="570"/>
                </a:lnTo>
                <a:lnTo>
                  <a:pt x="1" y="577"/>
                </a:lnTo>
                <a:lnTo>
                  <a:pt x="1" y="577"/>
                </a:lnTo>
                <a:lnTo>
                  <a:pt x="0" y="583"/>
                </a:lnTo>
                <a:lnTo>
                  <a:pt x="0" y="595"/>
                </a:lnTo>
                <a:lnTo>
                  <a:pt x="0" y="626"/>
                </a:lnTo>
                <a:lnTo>
                  <a:pt x="1" y="670"/>
                </a:lnTo>
                <a:lnTo>
                  <a:pt x="8" y="676"/>
                </a:lnTo>
                <a:lnTo>
                  <a:pt x="39" y="676"/>
                </a:lnTo>
                <a:lnTo>
                  <a:pt x="66" y="705"/>
                </a:lnTo>
                <a:lnTo>
                  <a:pt x="83" y="705"/>
                </a:lnTo>
                <a:lnTo>
                  <a:pt x="83" y="904"/>
                </a:lnTo>
                <a:lnTo>
                  <a:pt x="83" y="904"/>
                </a:lnTo>
                <a:lnTo>
                  <a:pt x="84" y="909"/>
                </a:lnTo>
                <a:lnTo>
                  <a:pt x="86" y="918"/>
                </a:lnTo>
                <a:lnTo>
                  <a:pt x="86" y="918"/>
                </a:lnTo>
                <a:lnTo>
                  <a:pt x="86" y="931"/>
                </a:lnTo>
                <a:lnTo>
                  <a:pt x="86" y="950"/>
                </a:lnTo>
                <a:lnTo>
                  <a:pt x="86" y="950"/>
                </a:lnTo>
                <a:lnTo>
                  <a:pt x="88" y="963"/>
                </a:lnTo>
                <a:lnTo>
                  <a:pt x="91" y="968"/>
                </a:lnTo>
                <a:lnTo>
                  <a:pt x="92" y="970"/>
                </a:lnTo>
                <a:lnTo>
                  <a:pt x="92" y="970"/>
                </a:lnTo>
                <a:lnTo>
                  <a:pt x="104" y="977"/>
                </a:lnTo>
                <a:lnTo>
                  <a:pt x="113" y="980"/>
                </a:lnTo>
                <a:lnTo>
                  <a:pt x="118" y="982"/>
                </a:lnTo>
                <a:lnTo>
                  <a:pt x="118" y="982"/>
                </a:lnTo>
                <a:lnTo>
                  <a:pt x="123" y="980"/>
                </a:lnTo>
                <a:lnTo>
                  <a:pt x="127" y="979"/>
                </a:lnTo>
                <a:lnTo>
                  <a:pt x="127" y="973"/>
                </a:lnTo>
                <a:lnTo>
                  <a:pt x="138" y="973"/>
                </a:lnTo>
                <a:lnTo>
                  <a:pt x="138" y="973"/>
                </a:lnTo>
                <a:lnTo>
                  <a:pt x="141" y="982"/>
                </a:lnTo>
                <a:lnTo>
                  <a:pt x="147" y="1001"/>
                </a:lnTo>
                <a:lnTo>
                  <a:pt x="152" y="1011"/>
                </a:lnTo>
                <a:lnTo>
                  <a:pt x="157" y="1019"/>
                </a:lnTo>
                <a:lnTo>
                  <a:pt x="164" y="1027"/>
                </a:lnTo>
                <a:lnTo>
                  <a:pt x="167" y="1029"/>
                </a:lnTo>
                <a:lnTo>
                  <a:pt x="171" y="1032"/>
                </a:lnTo>
                <a:lnTo>
                  <a:pt x="171" y="1032"/>
                </a:lnTo>
                <a:lnTo>
                  <a:pt x="185" y="1034"/>
                </a:lnTo>
                <a:lnTo>
                  <a:pt x="199" y="1036"/>
                </a:lnTo>
                <a:lnTo>
                  <a:pt x="210" y="1034"/>
                </a:lnTo>
                <a:lnTo>
                  <a:pt x="214" y="1033"/>
                </a:lnTo>
                <a:lnTo>
                  <a:pt x="218" y="1032"/>
                </a:lnTo>
                <a:lnTo>
                  <a:pt x="218" y="1032"/>
                </a:lnTo>
                <a:lnTo>
                  <a:pt x="221" y="1024"/>
                </a:lnTo>
                <a:lnTo>
                  <a:pt x="224" y="1017"/>
                </a:lnTo>
                <a:lnTo>
                  <a:pt x="226" y="1008"/>
                </a:lnTo>
                <a:lnTo>
                  <a:pt x="267" y="1014"/>
                </a:lnTo>
                <a:lnTo>
                  <a:pt x="267" y="1014"/>
                </a:lnTo>
                <a:lnTo>
                  <a:pt x="268" y="1019"/>
                </a:lnTo>
                <a:lnTo>
                  <a:pt x="272" y="1032"/>
                </a:lnTo>
                <a:lnTo>
                  <a:pt x="274" y="1038"/>
                </a:lnTo>
                <a:lnTo>
                  <a:pt x="278" y="1046"/>
                </a:lnTo>
                <a:lnTo>
                  <a:pt x="282" y="1051"/>
                </a:lnTo>
                <a:lnTo>
                  <a:pt x="287" y="1055"/>
                </a:lnTo>
                <a:lnTo>
                  <a:pt x="287" y="1055"/>
                </a:lnTo>
                <a:lnTo>
                  <a:pt x="298" y="1058"/>
                </a:lnTo>
                <a:lnTo>
                  <a:pt x="304" y="1060"/>
                </a:lnTo>
                <a:lnTo>
                  <a:pt x="310" y="1060"/>
                </a:lnTo>
                <a:lnTo>
                  <a:pt x="317" y="1060"/>
                </a:lnTo>
                <a:lnTo>
                  <a:pt x="323" y="1057"/>
                </a:lnTo>
                <a:lnTo>
                  <a:pt x="329" y="1056"/>
                </a:lnTo>
                <a:lnTo>
                  <a:pt x="337" y="1052"/>
                </a:lnTo>
                <a:lnTo>
                  <a:pt x="337" y="1052"/>
                </a:lnTo>
                <a:lnTo>
                  <a:pt x="342" y="1047"/>
                </a:lnTo>
                <a:lnTo>
                  <a:pt x="347" y="1039"/>
                </a:lnTo>
                <a:lnTo>
                  <a:pt x="349" y="1031"/>
                </a:lnTo>
                <a:lnTo>
                  <a:pt x="352" y="1022"/>
                </a:lnTo>
                <a:lnTo>
                  <a:pt x="353" y="1006"/>
                </a:lnTo>
                <a:lnTo>
                  <a:pt x="354" y="999"/>
                </a:lnTo>
                <a:lnTo>
                  <a:pt x="593" y="1034"/>
                </a:lnTo>
                <a:lnTo>
                  <a:pt x="593" y="1034"/>
                </a:lnTo>
                <a:lnTo>
                  <a:pt x="596" y="1044"/>
                </a:lnTo>
                <a:lnTo>
                  <a:pt x="606" y="1066"/>
                </a:lnTo>
                <a:lnTo>
                  <a:pt x="612" y="1078"/>
                </a:lnTo>
                <a:lnTo>
                  <a:pt x="621" y="1091"/>
                </a:lnTo>
                <a:lnTo>
                  <a:pt x="629" y="1100"/>
                </a:lnTo>
                <a:lnTo>
                  <a:pt x="635" y="1105"/>
                </a:lnTo>
                <a:lnTo>
                  <a:pt x="640" y="1107"/>
                </a:lnTo>
                <a:lnTo>
                  <a:pt x="640" y="1107"/>
                </a:lnTo>
                <a:lnTo>
                  <a:pt x="650" y="1111"/>
                </a:lnTo>
                <a:lnTo>
                  <a:pt x="660" y="1114"/>
                </a:lnTo>
                <a:lnTo>
                  <a:pt x="668" y="1114"/>
                </a:lnTo>
                <a:lnTo>
                  <a:pt x="676" y="1114"/>
                </a:lnTo>
                <a:lnTo>
                  <a:pt x="691" y="1111"/>
                </a:lnTo>
                <a:lnTo>
                  <a:pt x="704" y="1107"/>
                </a:lnTo>
                <a:lnTo>
                  <a:pt x="704" y="1107"/>
                </a:lnTo>
                <a:lnTo>
                  <a:pt x="709" y="1105"/>
                </a:lnTo>
                <a:lnTo>
                  <a:pt x="714" y="1102"/>
                </a:lnTo>
                <a:lnTo>
                  <a:pt x="722" y="1095"/>
                </a:lnTo>
                <a:lnTo>
                  <a:pt x="730" y="1087"/>
                </a:lnTo>
                <a:lnTo>
                  <a:pt x="730" y="1087"/>
                </a:lnTo>
                <a:lnTo>
                  <a:pt x="734" y="1092"/>
                </a:lnTo>
                <a:lnTo>
                  <a:pt x="739" y="1099"/>
                </a:lnTo>
                <a:lnTo>
                  <a:pt x="745" y="1105"/>
                </a:lnTo>
                <a:lnTo>
                  <a:pt x="753" y="1112"/>
                </a:lnTo>
                <a:lnTo>
                  <a:pt x="763" y="1119"/>
                </a:lnTo>
                <a:lnTo>
                  <a:pt x="775" y="1125"/>
                </a:lnTo>
                <a:lnTo>
                  <a:pt x="788" y="1127"/>
                </a:lnTo>
                <a:lnTo>
                  <a:pt x="788" y="1127"/>
                </a:lnTo>
                <a:lnTo>
                  <a:pt x="802" y="1129"/>
                </a:lnTo>
                <a:lnTo>
                  <a:pt x="815" y="1129"/>
                </a:lnTo>
                <a:lnTo>
                  <a:pt x="828" y="1127"/>
                </a:lnTo>
                <a:lnTo>
                  <a:pt x="839" y="1126"/>
                </a:lnTo>
                <a:lnTo>
                  <a:pt x="859" y="1122"/>
                </a:lnTo>
                <a:lnTo>
                  <a:pt x="869" y="1119"/>
                </a:lnTo>
                <a:lnTo>
                  <a:pt x="869" y="1119"/>
                </a:lnTo>
                <a:lnTo>
                  <a:pt x="887" y="1110"/>
                </a:lnTo>
                <a:lnTo>
                  <a:pt x="887" y="1110"/>
                </a:lnTo>
                <a:lnTo>
                  <a:pt x="891" y="1107"/>
                </a:lnTo>
                <a:lnTo>
                  <a:pt x="893" y="1105"/>
                </a:lnTo>
                <a:lnTo>
                  <a:pt x="902" y="1095"/>
                </a:lnTo>
                <a:lnTo>
                  <a:pt x="911" y="1083"/>
                </a:lnTo>
                <a:lnTo>
                  <a:pt x="922" y="1072"/>
                </a:lnTo>
                <a:lnTo>
                  <a:pt x="922" y="1072"/>
                </a:lnTo>
                <a:lnTo>
                  <a:pt x="931" y="1062"/>
                </a:lnTo>
                <a:lnTo>
                  <a:pt x="936" y="1055"/>
                </a:lnTo>
                <a:lnTo>
                  <a:pt x="938" y="1048"/>
                </a:lnTo>
                <a:lnTo>
                  <a:pt x="940" y="1046"/>
                </a:lnTo>
                <a:lnTo>
                  <a:pt x="940" y="1046"/>
                </a:lnTo>
                <a:lnTo>
                  <a:pt x="941" y="1051"/>
                </a:lnTo>
                <a:lnTo>
                  <a:pt x="949" y="1062"/>
                </a:lnTo>
                <a:lnTo>
                  <a:pt x="955" y="1070"/>
                </a:lnTo>
                <a:lnTo>
                  <a:pt x="964" y="1077"/>
                </a:lnTo>
                <a:lnTo>
                  <a:pt x="974" y="1085"/>
                </a:lnTo>
                <a:lnTo>
                  <a:pt x="986" y="1092"/>
                </a:lnTo>
                <a:lnTo>
                  <a:pt x="986" y="1092"/>
                </a:lnTo>
                <a:lnTo>
                  <a:pt x="992" y="1096"/>
                </a:lnTo>
                <a:lnTo>
                  <a:pt x="1000" y="1099"/>
                </a:lnTo>
                <a:lnTo>
                  <a:pt x="1015" y="1101"/>
                </a:lnTo>
                <a:lnTo>
                  <a:pt x="1029" y="1102"/>
                </a:lnTo>
                <a:lnTo>
                  <a:pt x="1043" y="1102"/>
                </a:lnTo>
                <a:lnTo>
                  <a:pt x="1055" y="1101"/>
                </a:lnTo>
                <a:lnTo>
                  <a:pt x="1064" y="1100"/>
                </a:lnTo>
                <a:lnTo>
                  <a:pt x="1073" y="1099"/>
                </a:lnTo>
                <a:lnTo>
                  <a:pt x="1073" y="1099"/>
                </a:lnTo>
                <a:lnTo>
                  <a:pt x="1072" y="1097"/>
                </a:lnTo>
                <a:lnTo>
                  <a:pt x="1082" y="1099"/>
                </a:lnTo>
                <a:lnTo>
                  <a:pt x="1082" y="1099"/>
                </a:lnTo>
                <a:lnTo>
                  <a:pt x="1088" y="1099"/>
                </a:lnTo>
                <a:lnTo>
                  <a:pt x="1097" y="1097"/>
                </a:lnTo>
                <a:lnTo>
                  <a:pt x="1116" y="1093"/>
                </a:lnTo>
                <a:lnTo>
                  <a:pt x="1137" y="1087"/>
                </a:lnTo>
                <a:lnTo>
                  <a:pt x="1155" y="1136"/>
                </a:lnTo>
                <a:lnTo>
                  <a:pt x="1155" y="1136"/>
                </a:lnTo>
                <a:lnTo>
                  <a:pt x="1245" y="1135"/>
                </a:lnTo>
                <a:lnTo>
                  <a:pt x="1307" y="1132"/>
                </a:lnTo>
                <a:lnTo>
                  <a:pt x="1328" y="1131"/>
                </a:lnTo>
                <a:lnTo>
                  <a:pt x="1335" y="1130"/>
                </a:lnTo>
                <a:lnTo>
                  <a:pt x="1335" y="1130"/>
                </a:lnTo>
                <a:lnTo>
                  <a:pt x="1333" y="1122"/>
                </a:lnTo>
                <a:lnTo>
                  <a:pt x="1325" y="1109"/>
                </a:lnTo>
                <a:lnTo>
                  <a:pt x="1315" y="1090"/>
                </a:lnTo>
                <a:lnTo>
                  <a:pt x="1344" y="1070"/>
                </a:lnTo>
                <a:lnTo>
                  <a:pt x="1349" y="1063"/>
                </a:lnTo>
                <a:lnTo>
                  <a:pt x="1349" y="1063"/>
                </a:lnTo>
                <a:lnTo>
                  <a:pt x="1361" y="1053"/>
                </a:lnTo>
                <a:lnTo>
                  <a:pt x="1363" y="1048"/>
                </a:lnTo>
                <a:lnTo>
                  <a:pt x="1364" y="1046"/>
                </a:lnTo>
                <a:lnTo>
                  <a:pt x="1364" y="1046"/>
                </a:lnTo>
                <a:lnTo>
                  <a:pt x="1374" y="1044"/>
                </a:lnTo>
                <a:lnTo>
                  <a:pt x="1399" y="1043"/>
                </a:lnTo>
                <a:lnTo>
                  <a:pt x="1476" y="1038"/>
                </a:lnTo>
                <a:lnTo>
                  <a:pt x="1589" y="1032"/>
                </a:lnTo>
                <a:lnTo>
                  <a:pt x="1614" y="1087"/>
                </a:lnTo>
                <a:lnTo>
                  <a:pt x="1746" y="1070"/>
                </a:lnTo>
                <a:lnTo>
                  <a:pt x="1722" y="997"/>
                </a:lnTo>
                <a:lnTo>
                  <a:pt x="1775" y="988"/>
                </a:lnTo>
                <a:lnTo>
                  <a:pt x="1775" y="950"/>
                </a:lnTo>
                <a:lnTo>
                  <a:pt x="1713" y="950"/>
                </a:lnTo>
                <a:lnTo>
                  <a:pt x="1713" y="929"/>
                </a:lnTo>
                <a:lnTo>
                  <a:pt x="1810" y="920"/>
                </a:lnTo>
                <a:lnTo>
                  <a:pt x="1810" y="920"/>
                </a:lnTo>
                <a:lnTo>
                  <a:pt x="1816" y="915"/>
                </a:lnTo>
                <a:lnTo>
                  <a:pt x="1824" y="909"/>
                </a:lnTo>
                <a:lnTo>
                  <a:pt x="1824" y="909"/>
                </a:lnTo>
                <a:lnTo>
                  <a:pt x="1827" y="899"/>
                </a:lnTo>
                <a:lnTo>
                  <a:pt x="1828" y="886"/>
                </a:lnTo>
                <a:lnTo>
                  <a:pt x="1828" y="886"/>
                </a:lnTo>
                <a:lnTo>
                  <a:pt x="1828" y="880"/>
                </a:lnTo>
                <a:lnTo>
                  <a:pt x="1827" y="872"/>
                </a:lnTo>
                <a:lnTo>
                  <a:pt x="1827" y="866"/>
                </a:lnTo>
                <a:lnTo>
                  <a:pt x="1827" y="864"/>
                </a:lnTo>
                <a:lnTo>
                  <a:pt x="1828" y="862"/>
                </a:lnTo>
                <a:lnTo>
                  <a:pt x="1828" y="862"/>
                </a:lnTo>
                <a:lnTo>
                  <a:pt x="1835" y="860"/>
                </a:lnTo>
                <a:lnTo>
                  <a:pt x="1839" y="856"/>
                </a:lnTo>
                <a:lnTo>
                  <a:pt x="1784" y="15"/>
                </a:lnTo>
                <a:close/>
                <a:moveTo>
                  <a:pt x="1373" y="913"/>
                </a:moveTo>
                <a:lnTo>
                  <a:pt x="1376" y="953"/>
                </a:lnTo>
                <a:lnTo>
                  <a:pt x="1245" y="968"/>
                </a:lnTo>
                <a:lnTo>
                  <a:pt x="1242" y="920"/>
                </a:lnTo>
                <a:lnTo>
                  <a:pt x="1373" y="913"/>
                </a:lnTo>
                <a:close/>
                <a:moveTo>
                  <a:pt x="1678" y="880"/>
                </a:moveTo>
                <a:lnTo>
                  <a:pt x="1793" y="869"/>
                </a:lnTo>
                <a:lnTo>
                  <a:pt x="1795" y="909"/>
                </a:lnTo>
                <a:lnTo>
                  <a:pt x="1682" y="924"/>
                </a:lnTo>
                <a:lnTo>
                  <a:pt x="1678" y="880"/>
                </a:lnTo>
                <a:close/>
                <a:moveTo>
                  <a:pt x="92" y="571"/>
                </a:moveTo>
                <a:lnTo>
                  <a:pt x="83" y="699"/>
                </a:lnTo>
                <a:lnTo>
                  <a:pt x="68" y="699"/>
                </a:lnTo>
                <a:lnTo>
                  <a:pt x="42" y="670"/>
                </a:lnTo>
                <a:lnTo>
                  <a:pt x="42" y="670"/>
                </a:lnTo>
                <a:lnTo>
                  <a:pt x="42" y="669"/>
                </a:lnTo>
                <a:lnTo>
                  <a:pt x="42" y="664"/>
                </a:lnTo>
                <a:lnTo>
                  <a:pt x="42" y="664"/>
                </a:lnTo>
                <a:lnTo>
                  <a:pt x="43" y="625"/>
                </a:lnTo>
                <a:lnTo>
                  <a:pt x="42" y="586"/>
                </a:lnTo>
                <a:lnTo>
                  <a:pt x="42" y="586"/>
                </a:lnTo>
                <a:lnTo>
                  <a:pt x="39" y="580"/>
                </a:lnTo>
                <a:lnTo>
                  <a:pt x="57" y="583"/>
                </a:lnTo>
                <a:lnTo>
                  <a:pt x="57" y="583"/>
                </a:lnTo>
                <a:lnTo>
                  <a:pt x="59" y="586"/>
                </a:lnTo>
                <a:lnTo>
                  <a:pt x="62" y="588"/>
                </a:lnTo>
                <a:lnTo>
                  <a:pt x="66" y="588"/>
                </a:lnTo>
                <a:lnTo>
                  <a:pt x="66" y="588"/>
                </a:lnTo>
                <a:lnTo>
                  <a:pt x="72" y="587"/>
                </a:lnTo>
                <a:lnTo>
                  <a:pt x="73" y="587"/>
                </a:lnTo>
                <a:lnTo>
                  <a:pt x="74" y="586"/>
                </a:lnTo>
                <a:lnTo>
                  <a:pt x="74" y="586"/>
                </a:lnTo>
                <a:lnTo>
                  <a:pt x="83" y="578"/>
                </a:lnTo>
                <a:lnTo>
                  <a:pt x="92" y="571"/>
                </a:lnTo>
                <a:lnTo>
                  <a:pt x="92" y="571"/>
                </a:lnTo>
                <a:close/>
                <a:moveTo>
                  <a:pt x="132" y="577"/>
                </a:moveTo>
                <a:lnTo>
                  <a:pt x="136" y="577"/>
                </a:lnTo>
                <a:lnTo>
                  <a:pt x="136" y="577"/>
                </a:lnTo>
                <a:lnTo>
                  <a:pt x="136" y="668"/>
                </a:lnTo>
                <a:lnTo>
                  <a:pt x="136" y="761"/>
                </a:lnTo>
                <a:lnTo>
                  <a:pt x="136" y="761"/>
                </a:lnTo>
                <a:lnTo>
                  <a:pt x="135" y="763"/>
                </a:lnTo>
                <a:lnTo>
                  <a:pt x="132" y="763"/>
                </a:lnTo>
                <a:lnTo>
                  <a:pt x="130" y="763"/>
                </a:lnTo>
                <a:lnTo>
                  <a:pt x="127" y="763"/>
                </a:lnTo>
                <a:lnTo>
                  <a:pt x="127" y="763"/>
                </a:lnTo>
                <a:lnTo>
                  <a:pt x="118" y="766"/>
                </a:lnTo>
                <a:lnTo>
                  <a:pt x="109" y="767"/>
                </a:lnTo>
                <a:lnTo>
                  <a:pt x="109" y="767"/>
                </a:lnTo>
                <a:lnTo>
                  <a:pt x="104" y="768"/>
                </a:lnTo>
                <a:lnTo>
                  <a:pt x="101" y="771"/>
                </a:lnTo>
                <a:lnTo>
                  <a:pt x="97" y="772"/>
                </a:lnTo>
                <a:lnTo>
                  <a:pt x="94" y="772"/>
                </a:lnTo>
                <a:lnTo>
                  <a:pt x="94" y="772"/>
                </a:lnTo>
                <a:lnTo>
                  <a:pt x="94" y="745"/>
                </a:lnTo>
                <a:lnTo>
                  <a:pt x="97" y="688"/>
                </a:lnTo>
                <a:lnTo>
                  <a:pt x="98" y="630"/>
                </a:lnTo>
                <a:lnTo>
                  <a:pt x="101" y="600"/>
                </a:lnTo>
                <a:lnTo>
                  <a:pt x="101" y="600"/>
                </a:lnTo>
                <a:lnTo>
                  <a:pt x="103" y="588"/>
                </a:lnTo>
                <a:lnTo>
                  <a:pt x="103" y="588"/>
                </a:lnTo>
                <a:lnTo>
                  <a:pt x="106" y="586"/>
                </a:lnTo>
                <a:lnTo>
                  <a:pt x="108" y="583"/>
                </a:lnTo>
                <a:lnTo>
                  <a:pt x="118" y="581"/>
                </a:lnTo>
                <a:lnTo>
                  <a:pt x="132" y="577"/>
                </a:lnTo>
                <a:lnTo>
                  <a:pt x="132" y="577"/>
                </a:lnTo>
                <a:close/>
                <a:moveTo>
                  <a:pt x="153" y="548"/>
                </a:moveTo>
                <a:lnTo>
                  <a:pt x="153" y="548"/>
                </a:lnTo>
                <a:lnTo>
                  <a:pt x="158" y="547"/>
                </a:lnTo>
                <a:lnTo>
                  <a:pt x="162" y="547"/>
                </a:lnTo>
                <a:lnTo>
                  <a:pt x="165" y="548"/>
                </a:lnTo>
                <a:lnTo>
                  <a:pt x="165" y="548"/>
                </a:lnTo>
                <a:lnTo>
                  <a:pt x="166" y="548"/>
                </a:lnTo>
                <a:lnTo>
                  <a:pt x="167" y="548"/>
                </a:lnTo>
                <a:lnTo>
                  <a:pt x="167" y="548"/>
                </a:lnTo>
                <a:lnTo>
                  <a:pt x="169" y="567"/>
                </a:lnTo>
                <a:lnTo>
                  <a:pt x="167" y="609"/>
                </a:lnTo>
                <a:lnTo>
                  <a:pt x="167" y="650"/>
                </a:lnTo>
                <a:lnTo>
                  <a:pt x="167" y="670"/>
                </a:lnTo>
                <a:lnTo>
                  <a:pt x="167" y="670"/>
                </a:lnTo>
                <a:lnTo>
                  <a:pt x="167" y="671"/>
                </a:lnTo>
                <a:lnTo>
                  <a:pt x="167" y="671"/>
                </a:lnTo>
                <a:lnTo>
                  <a:pt x="164" y="671"/>
                </a:lnTo>
                <a:lnTo>
                  <a:pt x="160" y="671"/>
                </a:lnTo>
                <a:lnTo>
                  <a:pt x="156" y="670"/>
                </a:lnTo>
                <a:lnTo>
                  <a:pt x="156" y="670"/>
                </a:lnTo>
                <a:lnTo>
                  <a:pt x="151" y="668"/>
                </a:lnTo>
                <a:lnTo>
                  <a:pt x="147" y="664"/>
                </a:lnTo>
                <a:lnTo>
                  <a:pt x="147" y="664"/>
                </a:lnTo>
                <a:lnTo>
                  <a:pt x="146" y="659"/>
                </a:lnTo>
                <a:lnTo>
                  <a:pt x="146" y="647"/>
                </a:lnTo>
                <a:lnTo>
                  <a:pt x="147" y="614"/>
                </a:lnTo>
                <a:lnTo>
                  <a:pt x="148" y="580"/>
                </a:lnTo>
                <a:lnTo>
                  <a:pt x="150" y="560"/>
                </a:lnTo>
                <a:lnTo>
                  <a:pt x="150" y="560"/>
                </a:lnTo>
                <a:lnTo>
                  <a:pt x="152" y="551"/>
                </a:lnTo>
                <a:lnTo>
                  <a:pt x="153" y="548"/>
                </a:lnTo>
                <a:lnTo>
                  <a:pt x="153" y="548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25">
            <a:extLst>
              <a:ext uri="{FF2B5EF4-FFF2-40B4-BE49-F238E27FC236}">
                <a16:creationId xmlns:a16="http://schemas.microsoft.com/office/drawing/2014/main" id="{484C440D-3E36-4B13-9AB6-FC8F59E5E146}"/>
              </a:ext>
            </a:extLst>
          </p:cNvPr>
          <p:cNvSpPr>
            <a:spLocks noEditPoints="1"/>
          </p:cNvSpPr>
          <p:nvPr/>
        </p:nvSpPr>
        <p:spPr bwMode="auto">
          <a:xfrm>
            <a:off x="788347" y="4781537"/>
            <a:ext cx="2526051" cy="821404"/>
          </a:xfrm>
          <a:custGeom>
            <a:avLst/>
            <a:gdLst>
              <a:gd name="T0" fmla="*/ 1983 w 2165"/>
              <a:gd name="T1" fmla="*/ 93 h 704"/>
              <a:gd name="T2" fmla="*/ 1942 w 2165"/>
              <a:gd name="T3" fmla="*/ 67 h 704"/>
              <a:gd name="T4" fmla="*/ 1809 w 2165"/>
              <a:gd name="T5" fmla="*/ 35 h 704"/>
              <a:gd name="T6" fmla="*/ 45 w 2165"/>
              <a:gd name="T7" fmla="*/ 35 h 704"/>
              <a:gd name="T8" fmla="*/ 33 w 2165"/>
              <a:gd name="T9" fmla="*/ 84 h 704"/>
              <a:gd name="T10" fmla="*/ 25 w 2165"/>
              <a:gd name="T11" fmla="*/ 322 h 704"/>
              <a:gd name="T12" fmla="*/ 0 w 2165"/>
              <a:gd name="T13" fmla="*/ 493 h 704"/>
              <a:gd name="T14" fmla="*/ 20 w 2165"/>
              <a:gd name="T15" fmla="*/ 644 h 704"/>
              <a:gd name="T16" fmla="*/ 482 w 2165"/>
              <a:gd name="T17" fmla="*/ 664 h 704"/>
              <a:gd name="T18" fmla="*/ 509 w 2165"/>
              <a:gd name="T19" fmla="*/ 674 h 704"/>
              <a:gd name="T20" fmla="*/ 559 w 2165"/>
              <a:gd name="T21" fmla="*/ 699 h 704"/>
              <a:gd name="T22" fmla="*/ 613 w 2165"/>
              <a:gd name="T23" fmla="*/ 693 h 704"/>
              <a:gd name="T24" fmla="*/ 648 w 2165"/>
              <a:gd name="T25" fmla="*/ 669 h 704"/>
              <a:gd name="T26" fmla="*/ 698 w 2165"/>
              <a:gd name="T27" fmla="*/ 633 h 704"/>
              <a:gd name="T28" fmla="*/ 726 w 2165"/>
              <a:gd name="T29" fmla="*/ 681 h 704"/>
              <a:gd name="T30" fmla="*/ 771 w 2165"/>
              <a:gd name="T31" fmla="*/ 703 h 704"/>
              <a:gd name="T32" fmla="*/ 818 w 2165"/>
              <a:gd name="T33" fmla="*/ 698 h 704"/>
              <a:gd name="T34" fmla="*/ 853 w 2165"/>
              <a:gd name="T35" fmla="*/ 671 h 704"/>
              <a:gd name="T36" fmla="*/ 1452 w 2165"/>
              <a:gd name="T37" fmla="*/ 633 h 704"/>
              <a:gd name="T38" fmla="*/ 1472 w 2165"/>
              <a:gd name="T39" fmla="*/ 618 h 704"/>
              <a:gd name="T40" fmla="*/ 1509 w 2165"/>
              <a:gd name="T41" fmla="*/ 654 h 704"/>
              <a:gd name="T42" fmla="*/ 1545 w 2165"/>
              <a:gd name="T43" fmla="*/ 686 h 704"/>
              <a:gd name="T44" fmla="*/ 1589 w 2165"/>
              <a:gd name="T45" fmla="*/ 693 h 704"/>
              <a:gd name="T46" fmla="*/ 1632 w 2165"/>
              <a:gd name="T47" fmla="*/ 671 h 704"/>
              <a:gd name="T48" fmla="*/ 1658 w 2165"/>
              <a:gd name="T49" fmla="*/ 623 h 704"/>
              <a:gd name="T50" fmla="*/ 1688 w 2165"/>
              <a:gd name="T51" fmla="*/ 633 h 704"/>
              <a:gd name="T52" fmla="*/ 1769 w 2165"/>
              <a:gd name="T53" fmla="*/ 649 h 704"/>
              <a:gd name="T54" fmla="*/ 1804 w 2165"/>
              <a:gd name="T55" fmla="*/ 608 h 704"/>
              <a:gd name="T56" fmla="*/ 1851 w 2165"/>
              <a:gd name="T57" fmla="*/ 651 h 704"/>
              <a:gd name="T58" fmla="*/ 1903 w 2165"/>
              <a:gd name="T59" fmla="*/ 690 h 704"/>
              <a:gd name="T60" fmla="*/ 1944 w 2165"/>
              <a:gd name="T61" fmla="*/ 691 h 704"/>
              <a:gd name="T62" fmla="*/ 1987 w 2165"/>
              <a:gd name="T63" fmla="*/ 669 h 704"/>
              <a:gd name="T64" fmla="*/ 2005 w 2165"/>
              <a:gd name="T65" fmla="*/ 639 h 704"/>
              <a:gd name="T66" fmla="*/ 2035 w 2165"/>
              <a:gd name="T67" fmla="*/ 613 h 704"/>
              <a:gd name="T68" fmla="*/ 2155 w 2165"/>
              <a:gd name="T69" fmla="*/ 538 h 704"/>
              <a:gd name="T70" fmla="*/ 2148 w 2165"/>
              <a:gd name="T71" fmla="*/ 443 h 704"/>
              <a:gd name="T72" fmla="*/ 2145 w 2165"/>
              <a:gd name="T73" fmla="*/ 339 h 704"/>
              <a:gd name="T74" fmla="*/ 2125 w 2165"/>
              <a:gd name="T75" fmla="*/ 275 h 704"/>
              <a:gd name="T76" fmla="*/ 2133 w 2165"/>
              <a:gd name="T77" fmla="*/ 204 h 704"/>
              <a:gd name="T78" fmla="*/ 2148 w 2165"/>
              <a:gd name="T79" fmla="*/ 218 h 704"/>
              <a:gd name="T80" fmla="*/ 2150 w 2165"/>
              <a:gd name="T81" fmla="*/ 279 h 704"/>
              <a:gd name="T82" fmla="*/ 2154 w 2165"/>
              <a:gd name="T83" fmla="*/ 304 h 704"/>
              <a:gd name="T84" fmla="*/ 2162 w 2165"/>
              <a:gd name="T85" fmla="*/ 302 h 704"/>
              <a:gd name="T86" fmla="*/ 2165 w 2165"/>
              <a:gd name="T87" fmla="*/ 236 h 704"/>
              <a:gd name="T88" fmla="*/ 2150 w 2165"/>
              <a:gd name="T89" fmla="*/ 200 h 704"/>
              <a:gd name="T90" fmla="*/ 2115 w 2165"/>
              <a:gd name="T91" fmla="*/ 192 h 704"/>
              <a:gd name="T92" fmla="*/ 2108 w 2165"/>
              <a:gd name="T93" fmla="*/ 190 h 704"/>
              <a:gd name="T94" fmla="*/ 2081 w 2165"/>
              <a:gd name="T95" fmla="*/ 171 h 704"/>
              <a:gd name="T96" fmla="*/ 2045 w 2165"/>
              <a:gd name="T97" fmla="*/ 125 h 704"/>
              <a:gd name="T98" fmla="*/ 2089 w 2165"/>
              <a:gd name="T99" fmla="*/ 283 h 704"/>
              <a:gd name="T100" fmla="*/ 2091 w 2165"/>
              <a:gd name="T101" fmla="*/ 342 h 704"/>
              <a:gd name="T102" fmla="*/ 2075 w 2165"/>
              <a:gd name="T103" fmla="*/ 226 h 704"/>
              <a:gd name="T104" fmla="*/ 2090 w 2165"/>
              <a:gd name="T105" fmla="*/ 236 h 7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165" h="704">
                <a:moveTo>
                  <a:pt x="2010" y="121"/>
                </a:moveTo>
                <a:lnTo>
                  <a:pt x="2010" y="121"/>
                </a:lnTo>
                <a:lnTo>
                  <a:pt x="2007" y="117"/>
                </a:lnTo>
                <a:lnTo>
                  <a:pt x="1998" y="107"/>
                </a:lnTo>
                <a:lnTo>
                  <a:pt x="1983" y="93"/>
                </a:lnTo>
                <a:lnTo>
                  <a:pt x="1972" y="84"/>
                </a:lnTo>
                <a:lnTo>
                  <a:pt x="1959" y="76"/>
                </a:lnTo>
                <a:lnTo>
                  <a:pt x="1959" y="76"/>
                </a:lnTo>
                <a:lnTo>
                  <a:pt x="1952" y="72"/>
                </a:lnTo>
                <a:lnTo>
                  <a:pt x="1942" y="67"/>
                </a:lnTo>
                <a:lnTo>
                  <a:pt x="1921" y="59"/>
                </a:lnTo>
                <a:lnTo>
                  <a:pt x="1895" y="53"/>
                </a:lnTo>
                <a:lnTo>
                  <a:pt x="1870" y="47"/>
                </a:lnTo>
                <a:lnTo>
                  <a:pt x="1828" y="38"/>
                </a:lnTo>
                <a:lnTo>
                  <a:pt x="1809" y="35"/>
                </a:lnTo>
                <a:lnTo>
                  <a:pt x="1779" y="45"/>
                </a:lnTo>
                <a:lnTo>
                  <a:pt x="1779" y="0"/>
                </a:lnTo>
                <a:lnTo>
                  <a:pt x="60" y="30"/>
                </a:lnTo>
                <a:lnTo>
                  <a:pt x="45" y="35"/>
                </a:lnTo>
                <a:lnTo>
                  <a:pt x="45" y="35"/>
                </a:lnTo>
                <a:lnTo>
                  <a:pt x="42" y="38"/>
                </a:lnTo>
                <a:lnTo>
                  <a:pt x="35" y="40"/>
                </a:lnTo>
                <a:lnTo>
                  <a:pt x="35" y="40"/>
                </a:lnTo>
                <a:lnTo>
                  <a:pt x="34" y="53"/>
                </a:lnTo>
                <a:lnTo>
                  <a:pt x="33" y="84"/>
                </a:lnTo>
                <a:lnTo>
                  <a:pt x="30" y="181"/>
                </a:lnTo>
                <a:lnTo>
                  <a:pt x="28" y="278"/>
                </a:lnTo>
                <a:lnTo>
                  <a:pt x="26" y="309"/>
                </a:lnTo>
                <a:lnTo>
                  <a:pt x="25" y="322"/>
                </a:lnTo>
                <a:lnTo>
                  <a:pt x="25" y="322"/>
                </a:lnTo>
                <a:lnTo>
                  <a:pt x="24" y="329"/>
                </a:lnTo>
                <a:lnTo>
                  <a:pt x="20" y="348"/>
                </a:lnTo>
                <a:lnTo>
                  <a:pt x="11" y="407"/>
                </a:lnTo>
                <a:lnTo>
                  <a:pt x="0" y="493"/>
                </a:lnTo>
                <a:lnTo>
                  <a:pt x="0" y="493"/>
                </a:lnTo>
                <a:lnTo>
                  <a:pt x="10" y="494"/>
                </a:lnTo>
                <a:lnTo>
                  <a:pt x="18" y="497"/>
                </a:lnTo>
                <a:lnTo>
                  <a:pt x="19" y="497"/>
                </a:lnTo>
                <a:lnTo>
                  <a:pt x="20" y="498"/>
                </a:lnTo>
                <a:lnTo>
                  <a:pt x="20" y="644"/>
                </a:lnTo>
                <a:lnTo>
                  <a:pt x="50" y="644"/>
                </a:lnTo>
                <a:lnTo>
                  <a:pt x="50" y="633"/>
                </a:lnTo>
                <a:lnTo>
                  <a:pt x="452" y="633"/>
                </a:lnTo>
                <a:lnTo>
                  <a:pt x="452" y="669"/>
                </a:lnTo>
                <a:lnTo>
                  <a:pt x="482" y="664"/>
                </a:lnTo>
                <a:lnTo>
                  <a:pt x="487" y="649"/>
                </a:lnTo>
                <a:lnTo>
                  <a:pt x="487" y="649"/>
                </a:lnTo>
                <a:lnTo>
                  <a:pt x="492" y="656"/>
                </a:lnTo>
                <a:lnTo>
                  <a:pt x="499" y="665"/>
                </a:lnTo>
                <a:lnTo>
                  <a:pt x="509" y="674"/>
                </a:lnTo>
                <a:lnTo>
                  <a:pt x="520" y="682"/>
                </a:lnTo>
                <a:lnTo>
                  <a:pt x="534" y="691"/>
                </a:lnTo>
                <a:lnTo>
                  <a:pt x="541" y="694"/>
                </a:lnTo>
                <a:lnTo>
                  <a:pt x="549" y="696"/>
                </a:lnTo>
                <a:lnTo>
                  <a:pt x="559" y="699"/>
                </a:lnTo>
                <a:lnTo>
                  <a:pt x="568" y="699"/>
                </a:lnTo>
                <a:lnTo>
                  <a:pt x="568" y="699"/>
                </a:lnTo>
                <a:lnTo>
                  <a:pt x="585" y="698"/>
                </a:lnTo>
                <a:lnTo>
                  <a:pt x="600" y="696"/>
                </a:lnTo>
                <a:lnTo>
                  <a:pt x="613" y="693"/>
                </a:lnTo>
                <a:lnTo>
                  <a:pt x="623" y="688"/>
                </a:lnTo>
                <a:lnTo>
                  <a:pt x="632" y="684"/>
                </a:lnTo>
                <a:lnTo>
                  <a:pt x="638" y="679"/>
                </a:lnTo>
                <a:lnTo>
                  <a:pt x="648" y="669"/>
                </a:lnTo>
                <a:lnTo>
                  <a:pt x="648" y="669"/>
                </a:lnTo>
                <a:lnTo>
                  <a:pt x="654" y="661"/>
                </a:lnTo>
                <a:lnTo>
                  <a:pt x="657" y="655"/>
                </a:lnTo>
                <a:lnTo>
                  <a:pt x="658" y="649"/>
                </a:lnTo>
                <a:lnTo>
                  <a:pt x="698" y="633"/>
                </a:lnTo>
                <a:lnTo>
                  <a:pt x="698" y="633"/>
                </a:lnTo>
                <a:lnTo>
                  <a:pt x="702" y="645"/>
                </a:lnTo>
                <a:lnTo>
                  <a:pt x="707" y="656"/>
                </a:lnTo>
                <a:lnTo>
                  <a:pt x="715" y="669"/>
                </a:lnTo>
                <a:lnTo>
                  <a:pt x="721" y="675"/>
                </a:lnTo>
                <a:lnTo>
                  <a:pt x="726" y="681"/>
                </a:lnTo>
                <a:lnTo>
                  <a:pt x="734" y="688"/>
                </a:lnTo>
                <a:lnTo>
                  <a:pt x="741" y="693"/>
                </a:lnTo>
                <a:lnTo>
                  <a:pt x="750" y="698"/>
                </a:lnTo>
                <a:lnTo>
                  <a:pt x="760" y="701"/>
                </a:lnTo>
                <a:lnTo>
                  <a:pt x="771" y="703"/>
                </a:lnTo>
                <a:lnTo>
                  <a:pt x="784" y="704"/>
                </a:lnTo>
                <a:lnTo>
                  <a:pt x="784" y="704"/>
                </a:lnTo>
                <a:lnTo>
                  <a:pt x="796" y="703"/>
                </a:lnTo>
                <a:lnTo>
                  <a:pt x="808" y="701"/>
                </a:lnTo>
                <a:lnTo>
                  <a:pt x="818" y="698"/>
                </a:lnTo>
                <a:lnTo>
                  <a:pt x="827" y="694"/>
                </a:lnTo>
                <a:lnTo>
                  <a:pt x="834" y="689"/>
                </a:lnTo>
                <a:lnTo>
                  <a:pt x="842" y="684"/>
                </a:lnTo>
                <a:lnTo>
                  <a:pt x="847" y="677"/>
                </a:lnTo>
                <a:lnTo>
                  <a:pt x="853" y="671"/>
                </a:lnTo>
                <a:lnTo>
                  <a:pt x="860" y="659"/>
                </a:lnTo>
                <a:lnTo>
                  <a:pt x="865" y="649"/>
                </a:lnTo>
                <a:lnTo>
                  <a:pt x="869" y="639"/>
                </a:lnTo>
                <a:lnTo>
                  <a:pt x="1442" y="639"/>
                </a:lnTo>
                <a:lnTo>
                  <a:pt x="1452" y="633"/>
                </a:lnTo>
                <a:lnTo>
                  <a:pt x="1452" y="664"/>
                </a:lnTo>
                <a:lnTo>
                  <a:pt x="1467" y="664"/>
                </a:lnTo>
                <a:lnTo>
                  <a:pt x="1467" y="639"/>
                </a:lnTo>
                <a:lnTo>
                  <a:pt x="1477" y="628"/>
                </a:lnTo>
                <a:lnTo>
                  <a:pt x="1472" y="618"/>
                </a:lnTo>
                <a:lnTo>
                  <a:pt x="1487" y="613"/>
                </a:lnTo>
                <a:lnTo>
                  <a:pt x="1487" y="613"/>
                </a:lnTo>
                <a:lnTo>
                  <a:pt x="1492" y="626"/>
                </a:lnTo>
                <a:lnTo>
                  <a:pt x="1499" y="639"/>
                </a:lnTo>
                <a:lnTo>
                  <a:pt x="1509" y="654"/>
                </a:lnTo>
                <a:lnTo>
                  <a:pt x="1514" y="661"/>
                </a:lnTo>
                <a:lnTo>
                  <a:pt x="1520" y="669"/>
                </a:lnTo>
                <a:lnTo>
                  <a:pt x="1527" y="675"/>
                </a:lnTo>
                <a:lnTo>
                  <a:pt x="1536" y="681"/>
                </a:lnTo>
                <a:lnTo>
                  <a:pt x="1545" y="686"/>
                </a:lnTo>
                <a:lnTo>
                  <a:pt x="1555" y="690"/>
                </a:lnTo>
                <a:lnTo>
                  <a:pt x="1566" y="693"/>
                </a:lnTo>
                <a:lnTo>
                  <a:pt x="1578" y="694"/>
                </a:lnTo>
                <a:lnTo>
                  <a:pt x="1578" y="694"/>
                </a:lnTo>
                <a:lnTo>
                  <a:pt x="1589" y="693"/>
                </a:lnTo>
                <a:lnTo>
                  <a:pt x="1600" y="691"/>
                </a:lnTo>
                <a:lnTo>
                  <a:pt x="1609" y="688"/>
                </a:lnTo>
                <a:lnTo>
                  <a:pt x="1618" y="682"/>
                </a:lnTo>
                <a:lnTo>
                  <a:pt x="1625" y="677"/>
                </a:lnTo>
                <a:lnTo>
                  <a:pt x="1632" y="671"/>
                </a:lnTo>
                <a:lnTo>
                  <a:pt x="1638" y="665"/>
                </a:lnTo>
                <a:lnTo>
                  <a:pt x="1643" y="659"/>
                </a:lnTo>
                <a:lnTo>
                  <a:pt x="1649" y="646"/>
                </a:lnTo>
                <a:lnTo>
                  <a:pt x="1654" y="635"/>
                </a:lnTo>
                <a:lnTo>
                  <a:pt x="1658" y="623"/>
                </a:lnTo>
                <a:lnTo>
                  <a:pt x="1658" y="623"/>
                </a:lnTo>
                <a:lnTo>
                  <a:pt x="1668" y="628"/>
                </a:lnTo>
                <a:lnTo>
                  <a:pt x="1678" y="631"/>
                </a:lnTo>
                <a:lnTo>
                  <a:pt x="1688" y="633"/>
                </a:lnTo>
                <a:lnTo>
                  <a:pt x="1688" y="633"/>
                </a:lnTo>
                <a:lnTo>
                  <a:pt x="1764" y="639"/>
                </a:lnTo>
                <a:lnTo>
                  <a:pt x="1764" y="639"/>
                </a:lnTo>
                <a:lnTo>
                  <a:pt x="1765" y="642"/>
                </a:lnTo>
                <a:lnTo>
                  <a:pt x="1766" y="646"/>
                </a:lnTo>
                <a:lnTo>
                  <a:pt x="1769" y="649"/>
                </a:lnTo>
                <a:lnTo>
                  <a:pt x="1769" y="649"/>
                </a:lnTo>
                <a:lnTo>
                  <a:pt x="1774" y="650"/>
                </a:lnTo>
                <a:lnTo>
                  <a:pt x="1780" y="652"/>
                </a:lnTo>
                <a:lnTo>
                  <a:pt x="1789" y="654"/>
                </a:lnTo>
                <a:lnTo>
                  <a:pt x="1804" y="608"/>
                </a:lnTo>
                <a:lnTo>
                  <a:pt x="1824" y="608"/>
                </a:lnTo>
                <a:lnTo>
                  <a:pt x="1824" y="608"/>
                </a:lnTo>
                <a:lnTo>
                  <a:pt x="1831" y="622"/>
                </a:lnTo>
                <a:lnTo>
                  <a:pt x="1840" y="636"/>
                </a:lnTo>
                <a:lnTo>
                  <a:pt x="1851" y="651"/>
                </a:lnTo>
                <a:lnTo>
                  <a:pt x="1867" y="666"/>
                </a:lnTo>
                <a:lnTo>
                  <a:pt x="1874" y="674"/>
                </a:lnTo>
                <a:lnTo>
                  <a:pt x="1883" y="680"/>
                </a:lnTo>
                <a:lnTo>
                  <a:pt x="1893" y="686"/>
                </a:lnTo>
                <a:lnTo>
                  <a:pt x="1903" y="690"/>
                </a:lnTo>
                <a:lnTo>
                  <a:pt x="1913" y="693"/>
                </a:lnTo>
                <a:lnTo>
                  <a:pt x="1924" y="694"/>
                </a:lnTo>
                <a:lnTo>
                  <a:pt x="1924" y="694"/>
                </a:lnTo>
                <a:lnTo>
                  <a:pt x="1936" y="694"/>
                </a:lnTo>
                <a:lnTo>
                  <a:pt x="1944" y="691"/>
                </a:lnTo>
                <a:lnTo>
                  <a:pt x="1954" y="689"/>
                </a:lnTo>
                <a:lnTo>
                  <a:pt x="1962" y="686"/>
                </a:lnTo>
                <a:lnTo>
                  <a:pt x="1970" y="682"/>
                </a:lnTo>
                <a:lnTo>
                  <a:pt x="1976" y="677"/>
                </a:lnTo>
                <a:lnTo>
                  <a:pt x="1987" y="669"/>
                </a:lnTo>
                <a:lnTo>
                  <a:pt x="1995" y="659"/>
                </a:lnTo>
                <a:lnTo>
                  <a:pt x="2000" y="650"/>
                </a:lnTo>
                <a:lnTo>
                  <a:pt x="2003" y="642"/>
                </a:lnTo>
                <a:lnTo>
                  <a:pt x="2005" y="639"/>
                </a:lnTo>
                <a:lnTo>
                  <a:pt x="2005" y="639"/>
                </a:lnTo>
                <a:lnTo>
                  <a:pt x="2006" y="635"/>
                </a:lnTo>
                <a:lnTo>
                  <a:pt x="2007" y="631"/>
                </a:lnTo>
                <a:lnTo>
                  <a:pt x="2010" y="628"/>
                </a:lnTo>
                <a:lnTo>
                  <a:pt x="2025" y="623"/>
                </a:lnTo>
                <a:lnTo>
                  <a:pt x="2035" y="613"/>
                </a:lnTo>
                <a:lnTo>
                  <a:pt x="2050" y="618"/>
                </a:lnTo>
                <a:lnTo>
                  <a:pt x="2050" y="644"/>
                </a:lnTo>
                <a:lnTo>
                  <a:pt x="2155" y="644"/>
                </a:lnTo>
                <a:lnTo>
                  <a:pt x="2155" y="538"/>
                </a:lnTo>
                <a:lnTo>
                  <a:pt x="2155" y="538"/>
                </a:lnTo>
                <a:lnTo>
                  <a:pt x="2154" y="533"/>
                </a:lnTo>
                <a:lnTo>
                  <a:pt x="2153" y="525"/>
                </a:lnTo>
                <a:lnTo>
                  <a:pt x="2150" y="518"/>
                </a:lnTo>
                <a:lnTo>
                  <a:pt x="2150" y="518"/>
                </a:lnTo>
                <a:lnTo>
                  <a:pt x="2148" y="443"/>
                </a:lnTo>
                <a:lnTo>
                  <a:pt x="2145" y="388"/>
                </a:lnTo>
                <a:lnTo>
                  <a:pt x="2145" y="357"/>
                </a:lnTo>
                <a:lnTo>
                  <a:pt x="2145" y="357"/>
                </a:lnTo>
                <a:lnTo>
                  <a:pt x="2145" y="347"/>
                </a:lnTo>
                <a:lnTo>
                  <a:pt x="2145" y="339"/>
                </a:lnTo>
                <a:lnTo>
                  <a:pt x="2145" y="334"/>
                </a:lnTo>
                <a:lnTo>
                  <a:pt x="2145" y="332"/>
                </a:lnTo>
                <a:lnTo>
                  <a:pt x="2145" y="332"/>
                </a:lnTo>
                <a:lnTo>
                  <a:pt x="2139" y="313"/>
                </a:lnTo>
                <a:lnTo>
                  <a:pt x="2125" y="275"/>
                </a:lnTo>
                <a:lnTo>
                  <a:pt x="2105" y="221"/>
                </a:lnTo>
                <a:lnTo>
                  <a:pt x="2105" y="201"/>
                </a:lnTo>
                <a:lnTo>
                  <a:pt x="2105" y="201"/>
                </a:lnTo>
                <a:lnTo>
                  <a:pt x="2122" y="201"/>
                </a:lnTo>
                <a:lnTo>
                  <a:pt x="2133" y="204"/>
                </a:lnTo>
                <a:lnTo>
                  <a:pt x="2138" y="205"/>
                </a:lnTo>
                <a:lnTo>
                  <a:pt x="2140" y="206"/>
                </a:lnTo>
                <a:lnTo>
                  <a:pt x="2140" y="206"/>
                </a:lnTo>
                <a:lnTo>
                  <a:pt x="2144" y="211"/>
                </a:lnTo>
                <a:lnTo>
                  <a:pt x="2148" y="218"/>
                </a:lnTo>
                <a:lnTo>
                  <a:pt x="2150" y="226"/>
                </a:lnTo>
                <a:lnTo>
                  <a:pt x="2150" y="241"/>
                </a:lnTo>
                <a:lnTo>
                  <a:pt x="2150" y="241"/>
                </a:lnTo>
                <a:lnTo>
                  <a:pt x="2150" y="265"/>
                </a:lnTo>
                <a:lnTo>
                  <a:pt x="2150" y="279"/>
                </a:lnTo>
                <a:lnTo>
                  <a:pt x="2150" y="287"/>
                </a:lnTo>
                <a:lnTo>
                  <a:pt x="2150" y="287"/>
                </a:lnTo>
                <a:lnTo>
                  <a:pt x="2150" y="293"/>
                </a:lnTo>
                <a:lnTo>
                  <a:pt x="2153" y="301"/>
                </a:lnTo>
                <a:lnTo>
                  <a:pt x="2154" y="304"/>
                </a:lnTo>
                <a:lnTo>
                  <a:pt x="2157" y="307"/>
                </a:lnTo>
                <a:lnTo>
                  <a:pt x="2158" y="308"/>
                </a:lnTo>
                <a:lnTo>
                  <a:pt x="2160" y="307"/>
                </a:lnTo>
                <a:lnTo>
                  <a:pt x="2160" y="307"/>
                </a:lnTo>
                <a:lnTo>
                  <a:pt x="2162" y="302"/>
                </a:lnTo>
                <a:lnTo>
                  <a:pt x="2163" y="294"/>
                </a:lnTo>
                <a:lnTo>
                  <a:pt x="2165" y="273"/>
                </a:lnTo>
                <a:lnTo>
                  <a:pt x="2165" y="250"/>
                </a:lnTo>
                <a:lnTo>
                  <a:pt x="2165" y="236"/>
                </a:lnTo>
                <a:lnTo>
                  <a:pt x="2165" y="236"/>
                </a:lnTo>
                <a:lnTo>
                  <a:pt x="2163" y="223"/>
                </a:lnTo>
                <a:lnTo>
                  <a:pt x="2160" y="216"/>
                </a:lnTo>
                <a:lnTo>
                  <a:pt x="2160" y="216"/>
                </a:lnTo>
                <a:lnTo>
                  <a:pt x="2155" y="206"/>
                </a:lnTo>
                <a:lnTo>
                  <a:pt x="2150" y="200"/>
                </a:lnTo>
                <a:lnTo>
                  <a:pt x="2148" y="198"/>
                </a:lnTo>
                <a:lnTo>
                  <a:pt x="2145" y="196"/>
                </a:lnTo>
                <a:lnTo>
                  <a:pt x="2145" y="196"/>
                </a:lnTo>
                <a:lnTo>
                  <a:pt x="2127" y="194"/>
                </a:lnTo>
                <a:lnTo>
                  <a:pt x="2115" y="192"/>
                </a:lnTo>
                <a:lnTo>
                  <a:pt x="2111" y="192"/>
                </a:lnTo>
                <a:lnTo>
                  <a:pt x="2110" y="191"/>
                </a:lnTo>
                <a:lnTo>
                  <a:pt x="2110" y="191"/>
                </a:lnTo>
                <a:lnTo>
                  <a:pt x="2109" y="191"/>
                </a:lnTo>
                <a:lnTo>
                  <a:pt x="2108" y="190"/>
                </a:lnTo>
                <a:lnTo>
                  <a:pt x="2103" y="191"/>
                </a:lnTo>
                <a:lnTo>
                  <a:pt x="2099" y="192"/>
                </a:lnTo>
                <a:lnTo>
                  <a:pt x="2095" y="191"/>
                </a:lnTo>
                <a:lnTo>
                  <a:pt x="2095" y="191"/>
                </a:lnTo>
                <a:lnTo>
                  <a:pt x="2081" y="171"/>
                </a:lnTo>
                <a:lnTo>
                  <a:pt x="2071" y="156"/>
                </a:lnTo>
                <a:lnTo>
                  <a:pt x="2060" y="141"/>
                </a:lnTo>
                <a:lnTo>
                  <a:pt x="2060" y="141"/>
                </a:lnTo>
                <a:lnTo>
                  <a:pt x="2051" y="131"/>
                </a:lnTo>
                <a:lnTo>
                  <a:pt x="2045" y="125"/>
                </a:lnTo>
                <a:lnTo>
                  <a:pt x="2040" y="121"/>
                </a:lnTo>
                <a:lnTo>
                  <a:pt x="2010" y="121"/>
                </a:lnTo>
                <a:close/>
                <a:moveTo>
                  <a:pt x="2075" y="226"/>
                </a:moveTo>
                <a:lnTo>
                  <a:pt x="2075" y="226"/>
                </a:lnTo>
                <a:lnTo>
                  <a:pt x="2089" y="283"/>
                </a:lnTo>
                <a:lnTo>
                  <a:pt x="2098" y="322"/>
                </a:lnTo>
                <a:lnTo>
                  <a:pt x="2100" y="336"/>
                </a:lnTo>
                <a:lnTo>
                  <a:pt x="2100" y="342"/>
                </a:lnTo>
                <a:lnTo>
                  <a:pt x="2100" y="342"/>
                </a:lnTo>
                <a:lnTo>
                  <a:pt x="2091" y="342"/>
                </a:lnTo>
                <a:lnTo>
                  <a:pt x="2073" y="338"/>
                </a:lnTo>
                <a:lnTo>
                  <a:pt x="2016" y="326"/>
                </a:lnTo>
                <a:lnTo>
                  <a:pt x="1934" y="307"/>
                </a:lnTo>
                <a:lnTo>
                  <a:pt x="1929" y="221"/>
                </a:lnTo>
                <a:lnTo>
                  <a:pt x="2075" y="226"/>
                </a:lnTo>
                <a:close/>
                <a:moveTo>
                  <a:pt x="2090" y="236"/>
                </a:moveTo>
                <a:lnTo>
                  <a:pt x="2105" y="247"/>
                </a:lnTo>
                <a:lnTo>
                  <a:pt x="2135" y="347"/>
                </a:lnTo>
                <a:lnTo>
                  <a:pt x="2115" y="342"/>
                </a:lnTo>
                <a:lnTo>
                  <a:pt x="2090" y="236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5">
            <a:extLst>
              <a:ext uri="{FF2B5EF4-FFF2-40B4-BE49-F238E27FC236}">
                <a16:creationId xmlns:a16="http://schemas.microsoft.com/office/drawing/2014/main" id="{6C7EBF61-517C-482B-A8C0-1638BB8D2B49}"/>
              </a:ext>
            </a:extLst>
          </p:cNvPr>
          <p:cNvSpPr>
            <a:spLocks noEditPoints="1"/>
          </p:cNvSpPr>
          <p:nvPr/>
        </p:nvSpPr>
        <p:spPr bwMode="auto">
          <a:xfrm>
            <a:off x="6656004" y="1787791"/>
            <a:ext cx="2524310" cy="1294356"/>
          </a:xfrm>
          <a:custGeom>
            <a:avLst/>
            <a:gdLst>
              <a:gd name="T0" fmla="*/ 276 w 1999"/>
              <a:gd name="T1" fmla="*/ 926 h 1025"/>
              <a:gd name="T2" fmla="*/ 365 w 1999"/>
              <a:gd name="T3" fmla="*/ 947 h 1025"/>
              <a:gd name="T4" fmla="*/ 413 w 1999"/>
              <a:gd name="T5" fmla="*/ 938 h 1025"/>
              <a:gd name="T6" fmla="*/ 521 w 1999"/>
              <a:gd name="T7" fmla="*/ 963 h 1025"/>
              <a:gd name="T8" fmla="*/ 589 w 1999"/>
              <a:gd name="T9" fmla="*/ 899 h 1025"/>
              <a:gd name="T10" fmla="*/ 703 w 1999"/>
              <a:gd name="T11" fmla="*/ 932 h 1025"/>
              <a:gd name="T12" fmla="*/ 786 w 1999"/>
              <a:gd name="T13" fmla="*/ 917 h 1025"/>
              <a:gd name="T14" fmla="*/ 930 w 1999"/>
              <a:gd name="T15" fmla="*/ 938 h 1025"/>
              <a:gd name="T16" fmla="*/ 1067 w 1999"/>
              <a:gd name="T17" fmla="*/ 971 h 1025"/>
              <a:gd name="T18" fmla="*/ 1215 w 1999"/>
              <a:gd name="T19" fmla="*/ 1025 h 1025"/>
              <a:gd name="T20" fmla="*/ 1325 w 1999"/>
              <a:gd name="T21" fmla="*/ 988 h 1025"/>
              <a:gd name="T22" fmla="*/ 1440 w 1999"/>
              <a:gd name="T23" fmla="*/ 944 h 1025"/>
              <a:gd name="T24" fmla="*/ 1536 w 1999"/>
              <a:gd name="T25" fmla="*/ 956 h 1025"/>
              <a:gd name="T26" fmla="*/ 1620 w 1999"/>
              <a:gd name="T27" fmla="*/ 986 h 1025"/>
              <a:gd name="T28" fmla="*/ 1734 w 1999"/>
              <a:gd name="T29" fmla="*/ 938 h 1025"/>
              <a:gd name="T30" fmla="*/ 1887 w 1999"/>
              <a:gd name="T31" fmla="*/ 869 h 1025"/>
              <a:gd name="T32" fmla="*/ 1864 w 1999"/>
              <a:gd name="T33" fmla="*/ 542 h 1025"/>
              <a:gd name="T34" fmla="*/ 1949 w 1999"/>
              <a:gd name="T35" fmla="*/ 478 h 1025"/>
              <a:gd name="T36" fmla="*/ 1992 w 1999"/>
              <a:gd name="T37" fmla="*/ 447 h 1025"/>
              <a:gd name="T38" fmla="*/ 1983 w 1999"/>
              <a:gd name="T39" fmla="*/ 393 h 1025"/>
              <a:gd name="T40" fmla="*/ 1988 w 1999"/>
              <a:gd name="T41" fmla="*/ 368 h 1025"/>
              <a:gd name="T42" fmla="*/ 1989 w 1999"/>
              <a:gd name="T43" fmla="*/ 290 h 1025"/>
              <a:gd name="T44" fmla="*/ 1936 w 1999"/>
              <a:gd name="T45" fmla="*/ 252 h 1025"/>
              <a:gd name="T46" fmla="*/ 1756 w 1999"/>
              <a:gd name="T47" fmla="*/ 218 h 1025"/>
              <a:gd name="T48" fmla="*/ 1663 w 1999"/>
              <a:gd name="T49" fmla="*/ 144 h 1025"/>
              <a:gd name="T50" fmla="*/ 1557 w 1999"/>
              <a:gd name="T51" fmla="*/ 59 h 1025"/>
              <a:gd name="T52" fmla="*/ 1139 w 1999"/>
              <a:gd name="T53" fmla="*/ 3 h 1025"/>
              <a:gd name="T54" fmla="*/ 1008 w 1999"/>
              <a:gd name="T55" fmla="*/ 15 h 1025"/>
              <a:gd name="T56" fmla="*/ 23 w 1999"/>
              <a:gd name="T57" fmla="*/ 737 h 1025"/>
              <a:gd name="T58" fmla="*/ 60 w 1999"/>
              <a:gd name="T59" fmla="*/ 821 h 1025"/>
              <a:gd name="T60" fmla="*/ 1073 w 1999"/>
              <a:gd name="T61" fmla="*/ 893 h 1025"/>
              <a:gd name="T62" fmla="*/ 1073 w 1999"/>
              <a:gd name="T63" fmla="*/ 893 h 1025"/>
              <a:gd name="T64" fmla="*/ 1465 w 1999"/>
              <a:gd name="T65" fmla="*/ 869 h 1025"/>
              <a:gd name="T66" fmla="*/ 1457 w 1999"/>
              <a:gd name="T67" fmla="*/ 774 h 1025"/>
              <a:gd name="T68" fmla="*/ 1879 w 1999"/>
              <a:gd name="T69" fmla="*/ 743 h 1025"/>
              <a:gd name="T70" fmla="*/ 1857 w 1999"/>
              <a:gd name="T71" fmla="*/ 752 h 1025"/>
              <a:gd name="T72" fmla="*/ 1454 w 1999"/>
              <a:gd name="T73" fmla="*/ 247 h 1025"/>
              <a:gd name="T74" fmla="*/ 1769 w 1999"/>
              <a:gd name="T75" fmla="*/ 267 h 1025"/>
              <a:gd name="T76" fmla="*/ 1835 w 1999"/>
              <a:gd name="T77" fmla="*/ 412 h 1025"/>
              <a:gd name="T78" fmla="*/ 1671 w 1999"/>
              <a:gd name="T79" fmla="*/ 495 h 1025"/>
              <a:gd name="T80" fmla="*/ 1436 w 1999"/>
              <a:gd name="T81" fmla="*/ 457 h 1025"/>
              <a:gd name="T82" fmla="*/ 1420 w 1999"/>
              <a:gd name="T83" fmla="*/ 263 h 1025"/>
              <a:gd name="T84" fmla="*/ 1333 w 1999"/>
              <a:gd name="T85" fmla="*/ 257 h 1025"/>
              <a:gd name="T86" fmla="*/ 1354 w 1999"/>
              <a:gd name="T87" fmla="*/ 281 h 1025"/>
              <a:gd name="T88" fmla="*/ 1385 w 1999"/>
              <a:gd name="T89" fmla="*/ 510 h 1025"/>
              <a:gd name="T90" fmla="*/ 1236 w 1999"/>
              <a:gd name="T91" fmla="*/ 476 h 1025"/>
              <a:gd name="T92" fmla="*/ 1212 w 1999"/>
              <a:gd name="T93" fmla="*/ 281 h 1025"/>
              <a:gd name="T94" fmla="*/ 1173 w 1999"/>
              <a:gd name="T95" fmla="*/ 458 h 1025"/>
              <a:gd name="T96" fmla="*/ 1115 w 1999"/>
              <a:gd name="T97" fmla="*/ 466 h 1025"/>
              <a:gd name="T98" fmla="*/ 1124 w 1999"/>
              <a:gd name="T99" fmla="*/ 307 h 1025"/>
              <a:gd name="T100" fmla="*/ 1777 w 1999"/>
              <a:gd name="T101" fmla="*/ 261 h 1025"/>
              <a:gd name="T102" fmla="*/ 1882 w 1999"/>
              <a:gd name="T103" fmla="*/ 297 h 1025"/>
              <a:gd name="T104" fmla="*/ 1929 w 1999"/>
              <a:gd name="T105" fmla="*/ 326 h 1025"/>
              <a:gd name="T106" fmla="*/ 1950 w 1999"/>
              <a:gd name="T107" fmla="*/ 333 h 1025"/>
              <a:gd name="T108" fmla="*/ 1951 w 1999"/>
              <a:gd name="T109" fmla="*/ 456 h 1025"/>
              <a:gd name="T110" fmla="*/ 1889 w 1999"/>
              <a:gd name="T111" fmla="*/ 496 h 1025"/>
              <a:gd name="T112" fmla="*/ 1833 w 1999"/>
              <a:gd name="T113" fmla="*/ 379 h 10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999" h="1025">
                <a:moveTo>
                  <a:pt x="221" y="875"/>
                </a:moveTo>
                <a:lnTo>
                  <a:pt x="221" y="875"/>
                </a:lnTo>
                <a:lnTo>
                  <a:pt x="227" y="874"/>
                </a:lnTo>
                <a:lnTo>
                  <a:pt x="238" y="874"/>
                </a:lnTo>
                <a:lnTo>
                  <a:pt x="253" y="875"/>
                </a:lnTo>
                <a:lnTo>
                  <a:pt x="253" y="875"/>
                </a:lnTo>
                <a:lnTo>
                  <a:pt x="257" y="887"/>
                </a:lnTo>
                <a:lnTo>
                  <a:pt x="261" y="899"/>
                </a:lnTo>
                <a:lnTo>
                  <a:pt x="267" y="913"/>
                </a:lnTo>
                <a:lnTo>
                  <a:pt x="276" y="926"/>
                </a:lnTo>
                <a:lnTo>
                  <a:pt x="281" y="933"/>
                </a:lnTo>
                <a:lnTo>
                  <a:pt x="287" y="938"/>
                </a:lnTo>
                <a:lnTo>
                  <a:pt x="293" y="943"/>
                </a:lnTo>
                <a:lnTo>
                  <a:pt x="302" y="947"/>
                </a:lnTo>
                <a:lnTo>
                  <a:pt x="310" y="950"/>
                </a:lnTo>
                <a:lnTo>
                  <a:pt x="320" y="950"/>
                </a:lnTo>
                <a:lnTo>
                  <a:pt x="320" y="950"/>
                </a:lnTo>
                <a:lnTo>
                  <a:pt x="337" y="950"/>
                </a:lnTo>
                <a:lnTo>
                  <a:pt x="353" y="948"/>
                </a:lnTo>
                <a:lnTo>
                  <a:pt x="365" y="947"/>
                </a:lnTo>
                <a:lnTo>
                  <a:pt x="375" y="944"/>
                </a:lnTo>
                <a:lnTo>
                  <a:pt x="389" y="941"/>
                </a:lnTo>
                <a:lnTo>
                  <a:pt x="394" y="938"/>
                </a:lnTo>
                <a:lnTo>
                  <a:pt x="394" y="938"/>
                </a:lnTo>
                <a:lnTo>
                  <a:pt x="398" y="936"/>
                </a:lnTo>
                <a:lnTo>
                  <a:pt x="400" y="931"/>
                </a:lnTo>
                <a:lnTo>
                  <a:pt x="404" y="926"/>
                </a:lnTo>
                <a:lnTo>
                  <a:pt x="404" y="926"/>
                </a:lnTo>
                <a:lnTo>
                  <a:pt x="408" y="932"/>
                </a:lnTo>
                <a:lnTo>
                  <a:pt x="413" y="938"/>
                </a:lnTo>
                <a:lnTo>
                  <a:pt x="422" y="946"/>
                </a:lnTo>
                <a:lnTo>
                  <a:pt x="433" y="952"/>
                </a:lnTo>
                <a:lnTo>
                  <a:pt x="447" y="958"/>
                </a:lnTo>
                <a:lnTo>
                  <a:pt x="454" y="961"/>
                </a:lnTo>
                <a:lnTo>
                  <a:pt x="463" y="963"/>
                </a:lnTo>
                <a:lnTo>
                  <a:pt x="473" y="965"/>
                </a:lnTo>
                <a:lnTo>
                  <a:pt x="484" y="965"/>
                </a:lnTo>
                <a:lnTo>
                  <a:pt x="484" y="965"/>
                </a:lnTo>
                <a:lnTo>
                  <a:pt x="504" y="965"/>
                </a:lnTo>
                <a:lnTo>
                  <a:pt x="521" y="963"/>
                </a:lnTo>
                <a:lnTo>
                  <a:pt x="533" y="961"/>
                </a:lnTo>
                <a:lnTo>
                  <a:pt x="543" y="957"/>
                </a:lnTo>
                <a:lnTo>
                  <a:pt x="552" y="953"/>
                </a:lnTo>
                <a:lnTo>
                  <a:pt x="559" y="950"/>
                </a:lnTo>
                <a:lnTo>
                  <a:pt x="569" y="941"/>
                </a:lnTo>
                <a:lnTo>
                  <a:pt x="569" y="941"/>
                </a:lnTo>
                <a:lnTo>
                  <a:pt x="572" y="936"/>
                </a:lnTo>
                <a:lnTo>
                  <a:pt x="576" y="929"/>
                </a:lnTo>
                <a:lnTo>
                  <a:pt x="582" y="916"/>
                </a:lnTo>
                <a:lnTo>
                  <a:pt x="589" y="899"/>
                </a:lnTo>
                <a:lnTo>
                  <a:pt x="621" y="899"/>
                </a:lnTo>
                <a:lnTo>
                  <a:pt x="621" y="899"/>
                </a:lnTo>
                <a:lnTo>
                  <a:pt x="628" y="904"/>
                </a:lnTo>
                <a:lnTo>
                  <a:pt x="635" y="909"/>
                </a:lnTo>
                <a:lnTo>
                  <a:pt x="645" y="916"/>
                </a:lnTo>
                <a:lnTo>
                  <a:pt x="656" y="922"/>
                </a:lnTo>
                <a:lnTo>
                  <a:pt x="670" y="927"/>
                </a:lnTo>
                <a:lnTo>
                  <a:pt x="685" y="931"/>
                </a:lnTo>
                <a:lnTo>
                  <a:pt x="703" y="932"/>
                </a:lnTo>
                <a:lnTo>
                  <a:pt x="703" y="932"/>
                </a:lnTo>
                <a:lnTo>
                  <a:pt x="718" y="931"/>
                </a:lnTo>
                <a:lnTo>
                  <a:pt x="731" y="927"/>
                </a:lnTo>
                <a:lnTo>
                  <a:pt x="739" y="922"/>
                </a:lnTo>
                <a:lnTo>
                  <a:pt x="747" y="917"/>
                </a:lnTo>
                <a:lnTo>
                  <a:pt x="752" y="912"/>
                </a:lnTo>
                <a:lnTo>
                  <a:pt x="754" y="907"/>
                </a:lnTo>
                <a:lnTo>
                  <a:pt x="757" y="902"/>
                </a:lnTo>
                <a:lnTo>
                  <a:pt x="766" y="902"/>
                </a:lnTo>
                <a:lnTo>
                  <a:pt x="766" y="902"/>
                </a:lnTo>
                <a:lnTo>
                  <a:pt x="786" y="917"/>
                </a:lnTo>
                <a:lnTo>
                  <a:pt x="807" y="932"/>
                </a:lnTo>
                <a:lnTo>
                  <a:pt x="807" y="932"/>
                </a:lnTo>
                <a:lnTo>
                  <a:pt x="856" y="937"/>
                </a:lnTo>
                <a:lnTo>
                  <a:pt x="891" y="941"/>
                </a:lnTo>
                <a:lnTo>
                  <a:pt x="911" y="941"/>
                </a:lnTo>
                <a:lnTo>
                  <a:pt x="911" y="941"/>
                </a:lnTo>
                <a:lnTo>
                  <a:pt x="924" y="939"/>
                </a:lnTo>
                <a:lnTo>
                  <a:pt x="928" y="939"/>
                </a:lnTo>
                <a:lnTo>
                  <a:pt x="930" y="938"/>
                </a:lnTo>
                <a:lnTo>
                  <a:pt x="930" y="938"/>
                </a:lnTo>
                <a:lnTo>
                  <a:pt x="957" y="917"/>
                </a:lnTo>
                <a:lnTo>
                  <a:pt x="989" y="917"/>
                </a:lnTo>
                <a:lnTo>
                  <a:pt x="989" y="917"/>
                </a:lnTo>
                <a:lnTo>
                  <a:pt x="992" y="927"/>
                </a:lnTo>
                <a:lnTo>
                  <a:pt x="994" y="934"/>
                </a:lnTo>
                <a:lnTo>
                  <a:pt x="996" y="938"/>
                </a:lnTo>
                <a:lnTo>
                  <a:pt x="1008" y="938"/>
                </a:lnTo>
                <a:lnTo>
                  <a:pt x="1019" y="919"/>
                </a:lnTo>
                <a:lnTo>
                  <a:pt x="1067" y="919"/>
                </a:lnTo>
                <a:lnTo>
                  <a:pt x="1067" y="971"/>
                </a:lnTo>
                <a:lnTo>
                  <a:pt x="1121" y="971"/>
                </a:lnTo>
                <a:lnTo>
                  <a:pt x="1121" y="971"/>
                </a:lnTo>
                <a:lnTo>
                  <a:pt x="1129" y="980"/>
                </a:lnTo>
                <a:lnTo>
                  <a:pt x="1139" y="988"/>
                </a:lnTo>
                <a:lnTo>
                  <a:pt x="1151" y="999"/>
                </a:lnTo>
                <a:lnTo>
                  <a:pt x="1166" y="1007"/>
                </a:lnTo>
                <a:lnTo>
                  <a:pt x="1184" y="1016"/>
                </a:lnTo>
                <a:lnTo>
                  <a:pt x="1194" y="1020"/>
                </a:lnTo>
                <a:lnTo>
                  <a:pt x="1204" y="1022"/>
                </a:lnTo>
                <a:lnTo>
                  <a:pt x="1215" y="1025"/>
                </a:lnTo>
                <a:lnTo>
                  <a:pt x="1227" y="1025"/>
                </a:lnTo>
                <a:lnTo>
                  <a:pt x="1227" y="1025"/>
                </a:lnTo>
                <a:lnTo>
                  <a:pt x="1247" y="1024"/>
                </a:lnTo>
                <a:lnTo>
                  <a:pt x="1266" y="1021"/>
                </a:lnTo>
                <a:lnTo>
                  <a:pt x="1281" y="1016"/>
                </a:lnTo>
                <a:lnTo>
                  <a:pt x="1295" y="1010"/>
                </a:lnTo>
                <a:lnTo>
                  <a:pt x="1306" y="1005"/>
                </a:lnTo>
                <a:lnTo>
                  <a:pt x="1315" y="999"/>
                </a:lnTo>
                <a:lnTo>
                  <a:pt x="1325" y="988"/>
                </a:lnTo>
                <a:lnTo>
                  <a:pt x="1325" y="988"/>
                </a:lnTo>
                <a:lnTo>
                  <a:pt x="1328" y="985"/>
                </a:lnTo>
                <a:lnTo>
                  <a:pt x="1331" y="977"/>
                </a:lnTo>
                <a:lnTo>
                  <a:pt x="1337" y="962"/>
                </a:lnTo>
                <a:lnTo>
                  <a:pt x="1342" y="941"/>
                </a:lnTo>
                <a:lnTo>
                  <a:pt x="1396" y="941"/>
                </a:lnTo>
                <a:lnTo>
                  <a:pt x="1391" y="962"/>
                </a:lnTo>
                <a:lnTo>
                  <a:pt x="1435" y="962"/>
                </a:lnTo>
                <a:lnTo>
                  <a:pt x="1435" y="947"/>
                </a:lnTo>
                <a:lnTo>
                  <a:pt x="1435" y="947"/>
                </a:lnTo>
                <a:lnTo>
                  <a:pt x="1440" y="944"/>
                </a:lnTo>
                <a:lnTo>
                  <a:pt x="1444" y="943"/>
                </a:lnTo>
                <a:lnTo>
                  <a:pt x="1444" y="941"/>
                </a:lnTo>
                <a:lnTo>
                  <a:pt x="1444" y="941"/>
                </a:lnTo>
                <a:lnTo>
                  <a:pt x="1448" y="941"/>
                </a:lnTo>
                <a:lnTo>
                  <a:pt x="1457" y="941"/>
                </a:lnTo>
                <a:lnTo>
                  <a:pt x="1484" y="941"/>
                </a:lnTo>
                <a:lnTo>
                  <a:pt x="1526" y="941"/>
                </a:lnTo>
                <a:lnTo>
                  <a:pt x="1526" y="941"/>
                </a:lnTo>
                <a:lnTo>
                  <a:pt x="1529" y="948"/>
                </a:lnTo>
                <a:lnTo>
                  <a:pt x="1536" y="956"/>
                </a:lnTo>
                <a:lnTo>
                  <a:pt x="1544" y="963"/>
                </a:lnTo>
                <a:lnTo>
                  <a:pt x="1556" y="972"/>
                </a:lnTo>
                <a:lnTo>
                  <a:pt x="1562" y="976"/>
                </a:lnTo>
                <a:lnTo>
                  <a:pt x="1570" y="978"/>
                </a:lnTo>
                <a:lnTo>
                  <a:pt x="1578" y="982"/>
                </a:lnTo>
                <a:lnTo>
                  <a:pt x="1587" y="983"/>
                </a:lnTo>
                <a:lnTo>
                  <a:pt x="1599" y="986"/>
                </a:lnTo>
                <a:lnTo>
                  <a:pt x="1609" y="986"/>
                </a:lnTo>
                <a:lnTo>
                  <a:pt x="1609" y="986"/>
                </a:lnTo>
                <a:lnTo>
                  <a:pt x="1620" y="986"/>
                </a:lnTo>
                <a:lnTo>
                  <a:pt x="1631" y="983"/>
                </a:lnTo>
                <a:lnTo>
                  <a:pt x="1642" y="982"/>
                </a:lnTo>
                <a:lnTo>
                  <a:pt x="1653" y="978"/>
                </a:lnTo>
                <a:lnTo>
                  <a:pt x="1671" y="971"/>
                </a:lnTo>
                <a:lnTo>
                  <a:pt x="1686" y="962"/>
                </a:lnTo>
                <a:lnTo>
                  <a:pt x="1700" y="953"/>
                </a:lnTo>
                <a:lnTo>
                  <a:pt x="1710" y="946"/>
                </a:lnTo>
                <a:lnTo>
                  <a:pt x="1720" y="938"/>
                </a:lnTo>
                <a:lnTo>
                  <a:pt x="1720" y="938"/>
                </a:lnTo>
                <a:lnTo>
                  <a:pt x="1734" y="938"/>
                </a:lnTo>
                <a:lnTo>
                  <a:pt x="1747" y="938"/>
                </a:lnTo>
                <a:lnTo>
                  <a:pt x="1771" y="914"/>
                </a:lnTo>
                <a:lnTo>
                  <a:pt x="1870" y="902"/>
                </a:lnTo>
                <a:lnTo>
                  <a:pt x="1870" y="875"/>
                </a:lnTo>
                <a:lnTo>
                  <a:pt x="1870" y="875"/>
                </a:lnTo>
                <a:lnTo>
                  <a:pt x="1877" y="874"/>
                </a:lnTo>
                <a:lnTo>
                  <a:pt x="1882" y="873"/>
                </a:lnTo>
                <a:lnTo>
                  <a:pt x="1885" y="872"/>
                </a:lnTo>
                <a:lnTo>
                  <a:pt x="1887" y="869"/>
                </a:lnTo>
                <a:lnTo>
                  <a:pt x="1887" y="869"/>
                </a:lnTo>
                <a:lnTo>
                  <a:pt x="1891" y="860"/>
                </a:lnTo>
                <a:lnTo>
                  <a:pt x="1894" y="854"/>
                </a:lnTo>
                <a:lnTo>
                  <a:pt x="1894" y="854"/>
                </a:lnTo>
                <a:lnTo>
                  <a:pt x="1885" y="710"/>
                </a:lnTo>
                <a:lnTo>
                  <a:pt x="1875" y="707"/>
                </a:lnTo>
                <a:lnTo>
                  <a:pt x="1875" y="689"/>
                </a:lnTo>
                <a:lnTo>
                  <a:pt x="1885" y="681"/>
                </a:lnTo>
                <a:lnTo>
                  <a:pt x="1885" y="584"/>
                </a:lnTo>
                <a:lnTo>
                  <a:pt x="1870" y="569"/>
                </a:lnTo>
                <a:lnTo>
                  <a:pt x="1864" y="542"/>
                </a:lnTo>
                <a:lnTo>
                  <a:pt x="1857" y="527"/>
                </a:lnTo>
                <a:lnTo>
                  <a:pt x="1860" y="510"/>
                </a:lnTo>
                <a:lnTo>
                  <a:pt x="1860" y="510"/>
                </a:lnTo>
                <a:lnTo>
                  <a:pt x="1874" y="507"/>
                </a:lnTo>
                <a:lnTo>
                  <a:pt x="1887" y="505"/>
                </a:lnTo>
                <a:lnTo>
                  <a:pt x="1902" y="500"/>
                </a:lnTo>
                <a:lnTo>
                  <a:pt x="1902" y="500"/>
                </a:lnTo>
                <a:lnTo>
                  <a:pt x="1919" y="495"/>
                </a:lnTo>
                <a:lnTo>
                  <a:pt x="1935" y="487"/>
                </a:lnTo>
                <a:lnTo>
                  <a:pt x="1949" y="478"/>
                </a:lnTo>
                <a:lnTo>
                  <a:pt x="1953" y="475"/>
                </a:lnTo>
                <a:lnTo>
                  <a:pt x="1956" y="471"/>
                </a:lnTo>
                <a:lnTo>
                  <a:pt x="1956" y="471"/>
                </a:lnTo>
                <a:lnTo>
                  <a:pt x="1959" y="459"/>
                </a:lnTo>
                <a:lnTo>
                  <a:pt x="1962" y="448"/>
                </a:lnTo>
                <a:lnTo>
                  <a:pt x="1962" y="434"/>
                </a:lnTo>
                <a:lnTo>
                  <a:pt x="1962" y="434"/>
                </a:lnTo>
                <a:lnTo>
                  <a:pt x="1975" y="442"/>
                </a:lnTo>
                <a:lnTo>
                  <a:pt x="1987" y="447"/>
                </a:lnTo>
                <a:lnTo>
                  <a:pt x="1992" y="447"/>
                </a:lnTo>
                <a:lnTo>
                  <a:pt x="1995" y="447"/>
                </a:lnTo>
                <a:lnTo>
                  <a:pt x="1995" y="447"/>
                </a:lnTo>
                <a:lnTo>
                  <a:pt x="1997" y="443"/>
                </a:lnTo>
                <a:lnTo>
                  <a:pt x="1998" y="441"/>
                </a:lnTo>
                <a:lnTo>
                  <a:pt x="1999" y="431"/>
                </a:lnTo>
                <a:lnTo>
                  <a:pt x="1998" y="419"/>
                </a:lnTo>
                <a:lnTo>
                  <a:pt x="1995" y="410"/>
                </a:lnTo>
                <a:lnTo>
                  <a:pt x="1995" y="410"/>
                </a:lnTo>
                <a:lnTo>
                  <a:pt x="1990" y="402"/>
                </a:lnTo>
                <a:lnTo>
                  <a:pt x="1983" y="393"/>
                </a:lnTo>
                <a:lnTo>
                  <a:pt x="1974" y="383"/>
                </a:lnTo>
                <a:lnTo>
                  <a:pt x="1962" y="380"/>
                </a:lnTo>
                <a:lnTo>
                  <a:pt x="1962" y="372"/>
                </a:lnTo>
                <a:lnTo>
                  <a:pt x="1962" y="372"/>
                </a:lnTo>
                <a:lnTo>
                  <a:pt x="1965" y="373"/>
                </a:lnTo>
                <a:lnTo>
                  <a:pt x="1969" y="374"/>
                </a:lnTo>
                <a:lnTo>
                  <a:pt x="1974" y="375"/>
                </a:lnTo>
                <a:lnTo>
                  <a:pt x="1979" y="374"/>
                </a:lnTo>
                <a:lnTo>
                  <a:pt x="1984" y="373"/>
                </a:lnTo>
                <a:lnTo>
                  <a:pt x="1988" y="368"/>
                </a:lnTo>
                <a:lnTo>
                  <a:pt x="1992" y="359"/>
                </a:lnTo>
                <a:lnTo>
                  <a:pt x="1992" y="359"/>
                </a:lnTo>
                <a:lnTo>
                  <a:pt x="1994" y="349"/>
                </a:lnTo>
                <a:lnTo>
                  <a:pt x="1995" y="338"/>
                </a:lnTo>
                <a:lnTo>
                  <a:pt x="1997" y="328"/>
                </a:lnTo>
                <a:lnTo>
                  <a:pt x="1997" y="316"/>
                </a:lnTo>
                <a:lnTo>
                  <a:pt x="1995" y="307"/>
                </a:lnTo>
                <a:lnTo>
                  <a:pt x="1994" y="299"/>
                </a:lnTo>
                <a:lnTo>
                  <a:pt x="1992" y="294"/>
                </a:lnTo>
                <a:lnTo>
                  <a:pt x="1989" y="290"/>
                </a:lnTo>
                <a:lnTo>
                  <a:pt x="1989" y="290"/>
                </a:lnTo>
                <a:lnTo>
                  <a:pt x="1982" y="289"/>
                </a:lnTo>
                <a:lnTo>
                  <a:pt x="1972" y="287"/>
                </a:lnTo>
                <a:lnTo>
                  <a:pt x="1959" y="287"/>
                </a:lnTo>
                <a:lnTo>
                  <a:pt x="1959" y="287"/>
                </a:lnTo>
                <a:lnTo>
                  <a:pt x="1958" y="282"/>
                </a:lnTo>
                <a:lnTo>
                  <a:pt x="1953" y="271"/>
                </a:lnTo>
                <a:lnTo>
                  <a:pt x="1948" y="265"/>
                </a:lnTo>
                <a:lnTo>
                  <a:pt x="1943" y="258"/>
                </a:lnTo>
                <a:lnTo>
                  <a:pt x="1936" y="252"/>
                </a:lnTo>
                <a:lnTo>
                  <a:pt x="1929" y="248"/>
                </a:lnTo>
                <a:lnTo>
                  <a:pt x="1929" y="248"/>
                </a:lnTo>
                <a:lnTo>
                  <a:pt x="1920" y="246"/>
                </a:lnTo>
                <a:lnTo>
                  <a:pt x="1911" y="245"/>
                </a:lnTo>
                <a:lnTo>
                  <a:pt x="1892" y="243"/>
                </a:lnTo>
                <a:lnTo>
                  <a:pt x="1879" y="245"/>
                </a:lnTo>
                <a:lnTo>
                  <a:pt x="1872" y="246"/>
                </a:lnTo>
                <a:lnTo>
                  <a:pt x="1768" y="222"/>
                </a:lnTo>
                <a:lnTo>
                  <a:pt x="1768" y="222"/>
                </a:lnTo>
                <a:lnTo>
                  <a:pt x="1756" y="218"/>
                </a:lnTo>
                <a:lnTo>
                  <a:pt x="1756" y="218"/>
                </a:lnTo>
                <a:lnTo>
                  <a:pt x="1743" y="218"/>
                </a:lnTo>
                <a:lnTo>
                  <a:pt x="1732" y="218"/>
                </a:lnTo>
                <a:lnTo>
                  <a:pt x="1723" y="218"/>
                </a:lnTo>
                <a:lnTo>
                  <a:pt x="1671" y="183"/>
                </a:lnTo>
                <a:lnTo>
                  <a:pt x="1663" y="168"/>
                </a:lnTo>
                <a:lnTo>
                  <a:pt x="1663" y="168"/>
                </a:lnTo>
                <a:lnTo>
                  <a:pt x="1664" y="160"/>
                </a:lnTo>
                <a:lnTo>
                  <a:pt x="1664" y="154"/>
                </a:lnTo>
                <a:lnTo>
                  <a:pt x="1663" y="144"/>
                </a:lnTo>
                <a:lnTo>
                  <a:pt x="1660" y="134"/>
                </a:lnTo>
                <a:lnTo>
                  <a:pt x="1655" y="122"/>
                </a:lnTo>
                <a:lnTo>
                  <a:pt x="1649" y="110"/>
                </a:lnTo>
                <a:lnTo>
                  <a:pt x="1639" y="99"/>
                </a:lnTo>
                <a:lnTo>
                  <a:pt x="1639" y="99"/>
                </a:lnTo>
                <a:lnTo>
                  <a:pt x="1626" y="88"/>
                </a:lnTo>
                <a:lnTo>
                  <a:pt x="1612" y="79"/>
                </a:lnTo>
                <a:lnTo>
                  <a:pt x="1596" y="73"/>
                </a:lnTo>
                <a:lnTo>
                  <a:pt x="1581" y="66"/>
                </a:lnTo>
                <a:lnTo>
                  <a:pt x="1557" y="59"/>
                </a:lnTo>
                <a:lnTo>
                  <a:pt x="1546" y="56"/>
                </a:lnTo>
                <a:lnTo>
                  <a:pt x="1328" y="21"/>
                </a:lnTo>
                <a:lnTo>
                  <a:pt x="1307" y="6"/>
                </a:lnTo>
                <a:lnTo>
                  <a:pt x="1307" y="6"/>
                </a:lnTo>
                <a:lnTo>
                  <a:pt x="1173" y="0"/>
                </a:lnTo>
                <a:lnTo>
                  <a:pt x="1173" y="0"/>
                </a:lnTo>
                <a:lnTo>
                  <a:pt x="1155" y="1"/>
                </a:lnTo>
                <a:lnTo>
                  <a:pt x="1143" y="2"/>
                </a:lnTo>
                <a:lnTo>
                  <a:pt x="1143" y="2"/>
                </a:lnTo>
                <a:lnTo>
                  <a:pt x="1139" y="3"/>
                </a:lnTo>
                <a:lnTo>
                  <a:pt x="1133" y="7"/>
                </a:lnTo>
                <a:lnTo>
                  <a:pt x="1125" y="12"/>
                </a:lnTo>
                <a:lnTo>
                  <a:pt x="1125" y="12"/>
                </a:lnTo>
                <a:lnTo>
                  <a:pt x="1079" y="8"/>
                </a:lnTo>
                <a:lnTo>
                  <a:pt x="1047" y="8"/>
                </a:lnTo>
                <a:lnTo>
                  <a:pt x="1035" y="8"/>
                </a:lnTo>
                <a:lnTo>
                  <a:pt x="1028" y="8"/>
                </a:lnTo>
                <a:lnTo>
                  <a:pt x="1028" y="8"/>
                </a:lnTo>
                <a:lnTo>
                  <a:pt x="1017" y="12"/>
                </a:lnTo>
                <a:lnTo>
                  <a:pt x="1008" y="15"/>
                </a:lnTo>
                <a:lnTo>
                  <a:pt x="6" y="173"/>
                </a:lnTo>
                <a:lnTo>
                  <a:pt x="6" y="173"/>
                </a:lnTo>
                <a:lnTo>
                  <a:pt x="5" y="174"/>
                </a:lnTo>
                <a:lnTo>
                  <a:pt x="3" y="176"/>
                </a:lnTo>
                <a:lnTo>
                  <a:pt x="1" y="182"/>
                </a:lnTo>
                <a:lnTo>
                  <a:pt x="0" y="192"/>
                </a:lnTo>
                <a:lnTo>
                  <a:pt x="0" y="192"/>
                </a:lnTo>
                <a:lnTo>
                  <a:pt x="12" y="743"/>
                </a:lnTo>
                <a:lnTo>
                  <a:pt x="21" y="743"/>
                </a:lnTo>
                <a:lnTo>
                  <a:pt x="23" y="737"/>
                </a:lnTo>
                <a:lnTo>
                  <a:pt x="41" y="740"/>
                </a:lnTo>
                <a:lnTo>
                  <a:pt x="41" y="748"/>
                </a:lnTo>
                <a:lnTo>
                  <a:pt x="41" y="748"/>
                </a:lnTo>
                <a:lnTo>
                  <a:pt x="60" y="743"/>
                </a:lnTo>
                <a:lnTo>
                  <a:pt x="60" y="743"/>
                </a:lnTo>
                <a:lnTo>
                  <a:pt x="60" y="743"/>
                </a:lnTo>
                <a:lnTo>
                  <a:pt x="60" y="743"/>
                </a:lnTo>
                <a:lnTo>
                  <a:pt x="60" y="743"/>
                </a:lnTo>
                <a:lnTo>
                  <a:pt x="60" y="770"/>
                </a:lnTo>
                <a:lnTo>
                  <a:pt x="60" y="821"/>
                </a:lnTo>
                <a:lnTo>
                  <a:pt x="62" y="895"/>
                </a:lnTo>
                <a:lnTo>
                  <a:pt x="170" y="890"/>
                </a:lnTo>
                <a:lnTo>
                  <a:pt x="177" y="839"/>
                </a:lnTo>
                <a:lnTo>
                  <a:pt x="212" y="839"/>
                </a:lnTo>
                <a:lnTo>
                  <a:pt x="212" y="839"/>
                </a:lnTo>
                <a:lnTo>
                  <a:pt x="216" y="858"/>
                </a:lnTo>
                <a:lnTo>
                  <a:pt x="219" y="870"/>
                </a:lnTo>
                <a:lnTo>
                  <a:pt x="221" y="875"/>
                </a:lnTo>
                <a:lnTo>
                  <a:pt x="221" y="875"/>
                </a:lnTo>
                <a:close/>
                <a:moveTo>
                  <a:pt x="1073" y="893"/>
                </a:moveTo>
                <a:lnTo>
                  <a:pt x="1071" y="908"/>
                </a:lnTo>
                <a:lnTo>
                  <a:pt x="1023" y="906"/>
                </a:lnTo>
                <a:lnTo>
                  <a:pt x="1023" y="906"/>
                </a:lnTo>
                <a:lnTo>
                  <a:pt x="1038" y="903"/>
                </a:lnTo>
                <a:lnTo>
                  <a:pt x="1058" y="902"/>
                </a:lnTo>
                <a:lnTo>
                  <a:pt x="1058" y="902"/>
                </a:lnTo>
                <a:lnTo>
                  <a:pt x="1063" y="901"/>
                </a:lnTo>
                <a:lnTo>
                  <a:pt x="1068" y="898"/>
                </a:lnTo>
                <a:lnTo>
                  <a:pt x="1073" y="893"/>
                </a:lnTo>
                <a:lnTo>
                  <a:pt x="1073" y="893"/>
                </a:lnTo>
                <a:close/>
                <a:moveTo>
                  <a:pt x="1526" y="779"/>
                </a:moveTo>
                <a:lnTo>
                  <a:pt x="1526" y="779"/>
                </a:lnTo>
                <a:lnTo>
                  <a:pt x="1527" y="828"/>
                </a:lnTo>
                <a:lnTo>
                  <a:pt x="1528" y="869"/>
                </a:lnTo>
                <a:lnTo>
                  <a:pt x="1528" y="869"/>
                </a:lnTo>
                <a:lnTo>
                  <a:pt x="1498" y="872"/>
                </a:lnTo>
                <a:lnTo>
                  <a:pt x="1477" y="872"/>
                </a:lnTo>
                <a:lnTo>
                  <a:pt x="1469" y="870"/>
                </a:lnTo>
                <a:lnTo>
                  <a:pt x="1465" y="869"/>
                </a:lnTo>
                <a:lnTo>
                  <a:pt x="1465" y="869"/>
                </a:lnTo>
                <a:lnTo>
                  <a:pt x="1464" y="865"/>
                </a:lnTo>
                <a:lnTo>
                  <a:pt x="1463" y="862"/>
                </a:lnTo>
                <a:lnTo>
                  <a:pt x="1463" y="859"/>
                </a:lnTo>
                <a:lnTo>
                  <a:pt x="1463" y="857"/>
                </a:lnTo>
                <a:lnTo>
                  <a:pt x="1463" y="857"/>
                </a:lnTo>
                <a:lnTo>
                  <a:pt x="1460" y="843"/>
                </a:lnTo>
                <a:lnTo>
                  <a:pt x="1458" y="815"/>
                </a:lnTo>
                <a:lnTo>
                  <a:pt x="1455" y="786"/>
                </a:lnTo>
                <a:lnTo>
                  <a:pt x="1455" y="777"/>
                </a:lnTo>
                <a:lnTo>
                  <a:pt x="1457" y="774"/>
                </a:lnTo>
                <a:lnTo>
                  <a:pt x="1457" y="774"/>
                </a:lnTo>
                <a:lnTo>
                  <a:pt x="1469" y="772"/>
                </a:lnTo>
                <a:lnTo>
                  <a:pt x="1493" y="772"/>
                </a:lnTo>
                <a:lnTo>
                  <a:pt x="1506" y="774"/>
                </a:lnTo>
                <a:lnTo>
                  <a:pt x="1516" y="775"/>
                </a:lnTo>
                <a:lnTo>
                  <a:pt x="1523" y="776"/>
                </a:lnTo>
                <a:lnTo>
                  <a:pt x="1524" y="777"/>
                </a:lnTo>
                <a:lnTo>
                  <a:pt x="1526" y="779"/>
                </a:lnTo>
                <a:lnTo>
                  <a:pt x="1526" y="779"/>
                </a:lnTo>
                <a:close/>
                <a:moveTo>
                  <a:pt x="1879" y="743"/>
                </a:moveTo>
                <a:lnTo>
                  <a:pt x="1879" y="743"/>
                </a:lnTo>
                <a:lnTo>
                  <a:pt x="1880" y="747"/>
                </a:lnTo>
                <a:lnTo>
                  <a:pt x="1880" y="757"/>
                </a:lnTo>
                <a:lnTo>
                  <a:pt x="1881" y="789"/>
                </a:lnTo>
                <a:lnTo>
                  <a:pt x="1881" y="836"/>
                </a:lnTo>
                <a:lnTo>
                  <a:pt x="1881" y="836"/>
                </a:lnTo>
                <a:lnTo>
                  <a:pt x="1879" y="840"/>
                </a:lnTo>
                <a:lnTo>
                  <a:pt x="1872" y="845"/>
                </a:lnTo>
                <a:lnTo>
                  <a:pt x="1864" y="852"/>
                </a:lnTo>
                <a:lnTo>
                  <a:pt x="1857" y="752"/>
                </a:lnTo>
                <a:lnTo>
                  <a:pt x="1857" y="752"/>
                </a:lnTo>
                <a:lnTo>
                  <a:pt x="1866" y="747"/>
                </a:lnTo>
                <a:lnTo>
                  <a:pt x="1874" y="745"/>
                </a:lnTo>
                <a:lnTo>
                  <a:pt x="1879" y="743"/>
                </a:lnTo>
                <a:lnTo>
                  <a:pt x="1879" y="743"/>
                </a:lnTo>
                <a:close/>
                <a:moveTo>
                  <a:pt x="1418" y="248"/>
                </a:moveTo>
                <a:lnTo>
                  <a:pt x="1418" y="248"/>
                </a:lnTo>
                <a:lnTo>
                  <a:pt x="1420" y="247"/>
                </a:lnTo>
                <a:lnTo>
                  <a:pt x="1428" y="247"/>
                </a:lnTo>
                <a:lnTo>
                  <a:pt x="1454" y="247"/>
                </a:lnTo>
                <a:lnTo>
                  <a:pt x="1534" y="251"/>
                </a:lnTo>
                <a:lnTo>
                  <a:pt x="1534" y="251"/>
                </a:lnTo>
                <a:lnTo>
                  <a:pt x="1588" y="255"/>
                </a:lnTo>
                <a:lnTo>
                  <a:pt x="1651" y="258"/>
                </a:lnTo>
                <a:lnTo>
                  <a:pt x="1732" y="263"/>
                </a:lnTo>
                <a:lnTo>
                  <a:pt x="1732" y="263"/>
                </a:lnTo>
                <a:lnTo>
                  <a:pt x="1750" y="265"/>
                </a:lnTo>
                <a:lnTo>
                  <a:pt x="1768" y="266"/>
                </a:lnTo>
                <a:lnTo>
                  <a:pt x="1768" y="266"/>
                </a:lnTo>
                <a:lnTo>
                  <a:pt x="1769" y="267"/>
                </a:lnTo>
                <a:lnTo>
                  <a:pt x="1772" y="269"/>
                </a:lnTo>
                <a:lnTo>
                  <a:pt x="1777" y="276"/>
                </a:lnTo>
                <a:lnTo>
                  <a:pt x="1782" y="285"/>
                </a:lnTo>
                <a:lnTo>
                  <a:pt x="1788" y="297"/>
                </a:lnTo>
                <a:lnTo>
                  <a:pt x="1801" y="326"/>
                </a:lnTo>
                <a:lnTo>
                  <a:pt x="1816" y="356"/>
                </a:lnTo>
                <a:lnTo>
                  <a:pt x="1816" y="356"/>
                </a:lnTo>
                <a:lnTo>
                  <a:pt x="1823" y="373"/>
                </a:lnTo>
                <a:lnTo>
                  <a:pt x="1830" y="392"/>
                </a:lnTo>
                <a:lnTo>
                  <a:pt x="1835" y="412"/>
                </a:lnTo>
                <a:lnTo>
                  <a:pt x="1840" y="431"/>
                </a:lnTo>
                <a:lnTo>
                  <a:pt x="1846" y="466"/>
                </a:lnTo>
                <a:lnTo>
                  <a:pt x="1848" y="486"/>
                </a:lnTo>
                <a:lnTo>
                  <a:pt x="1848" y="486"/>
                </a:lnTo>
                <a:lnTo>
                  <a:pt x="1847" y="486"/>
                </a:lnTo>
                <a:lnTo>
                  <a:pt x="1845" y="487"/>
                </a:lnTo>
                <a:lnTo>
                  <a:pt x="1833" y="490"/>
                </a:lnTo>
                <a:lnTo>
                  <a:pt x="1793" y="492"/>
                </a:lnTo>
                <a:lnTo>
                  <a:pt x="1737" y="493"/>
                </a:lnTo>
                <a:lnTo>
                  <a:pt x="1671" y="495"/>
                </a:lnTo>
                <a:lnTo>
                  <a:pt x="1547" y="495"/>
                </a:lnTo>
                <a:lnTo>
                  <a:pt x="1487" y="495"/>
                </a:lnTo>
                <a:lnTo>
                  <a:pt x="1487" y="495"/>
                </a:lnTo>
                <a:lnTo>
                  <a:pt x="1477" y="492"/>
                </a:lnTo>
                <a:lnTo>
                  <a:pt x="1462" y="487"/>
                </a:lnTo>
                <a:lnTo>
                  <a:pt x="1449" y="483"/>
                </a:lnTo>
                <a:lnTo>
                  <a:pt x="1442" y="480"/>
                </a:lnTo>
                <a:lnTo>
                  <a:pt x="1442" y="480"/>
                </a:lnTo>
                <a:lnTo>
                  <a:pt x="1439" y="472"/>
                </a:lnTo>
                <a:lnTo>
                  <a:pt x="1436" y="457"/>
                </a:lnTo>
                <a:lnTo>
                  <a:pt x="1433" y="432"/>
                </a:lnTo>
                <a:lnTo>
                  <a:pt x="1433" y="432"/>
                </a:lnTo>
                <a:lnTo>
                  <a:pt x="1430" y="404"/>
                </a:lnTo>
                <a:lnTo>
                  <a:pt x="1430" y="387"/>
                </a:lnTo>
                <a:lnTo>
                  <a:pt x="1430" y="374"/>
                </a:lnTo>
                <a:lnTo>
                  <a:pt x="1430" y="374"/>
                </a:lnTo>
                <a:lnTo>
                  <a:pt x="1429" y="354"/>
                </a:lnTo>
                <a:lnTo>
                  <a:pt x="1426" y="318"/>
                </a:lnTo>
                <a:lnTo>
                  <a:pt x="1420" y="263"/>
                </a:lnTo>
                <a:lnTo>
                  <a:pt x="1420" y="263"/>
                </a:lnTo>
                <a:lnTo>
                  <a:pt x="1418" y="255"/>
                </a:lnTo>
                <a:lnTo>
                  <a:pt x="1418" y="251"/>
                </a:lnTo>
                <a:lnTo>
                  <a:pt x="1418" y="248"/>
                </a:lnTo>
                <a:lnTo>
                  <a:pt x="1418" y="248"/>
                </a:lnTo>
                <a:close/>
                <a:moveTo>
                  <a:pt x="1217" y="279"/>
                </a:moveTo>
                <a:lnTo>
                  <a:pt x="1217" y="279"/>
                </a:lnTo>
                <a:lnTo>
                  <a:pt x="1271" y="269"/>
                </a:lnTo>
                <a:lnTo>
                  <a:pt x="1310" y="261"/>
                </a:lnTo>
                <a:lnTo>
                  <a:pt x="1333" y="257"/>
                </a:lnTo>
                <a:lnTo>
                  <a:pt x="1333" y="257"/>
                </a:lnTo>
                <a:lnTo>
                  <a:pt x="1340" y="257"/>
                </a:lnTo>
                <a:lnTo>
                  <a:pt x="1345" y="258"/>
                </a:lnTo>
                <a:lnTo>
                  <a:pt x="1354" y="261"/>
                </a:lnTo>
                <a:lnTo>
                  <a:pt x="1359" y="265"/>
                </a:lnTo>
                <a:lnTo>
                  <a:pt x="1361" y="266"/>
                </a:lnTo>
                <a:lnTo>
                  <a:pt x="1361" y="266"/>
                </a:lnTo>
                <a:lnTo>
                  <a:pt x="1359" y="269"/>
                </a:lnTo>
                <a:lnTo>
                  <a:pt x="1355" y="276"/>
                </a:lnTo>
                <a:lnTo>
                  <a:pt x="1355" y="276"/>
                </a:lnTo>
                <a:lnTo>
                  <a:pt x="1354" y="281"/>
                </a:lnTo>
                <a:lnTo>
                  <a:pt x="1352" y="290"/>
                </a:lnTo>
                <a:lnTo>
                  <a:pt x="1352" y="316"/>
                </a:lnTo>
                <a:lnTo>
                  <a:pt x="1352" y="359"/>
                </a:lnTo>
                <a:lnTo>
                  <a:pt x="1352" y="359"/>
                </a:lnTo>
                <a:lnTo>
                  <a:pt x="1352" y="363"/>
                </a:lnTo>
                <a:lnTo>
                  <a:pt x="1354" y="365"/>
                </a:lnTo>
                <a:lnTo>
                  <a:pt x="1356" y="369"/>
                </a:lnTo>
                <a:lnTo>
                  <a:pt x="1364" y="372"/>
                </a:lnTo>
                <a:lnTo>
                  <a:pt x="1379" y="380"/>
                </a:lnTo>
                <a:lnTo>
                  <a:pt x="1385" y="510"/>
                </a:lnTo>
                <a:lnTo>
                  <a:pt x="1385" y="510"/>
                </a:lnTo>
                <a:lnTo>
                  <a:pt x="1382" y="511"/>
                </a:lnTo>
                <a:lnTo>
                  <a:pt x="1376" y="515"/>
                </a:lnTo>
                <a:lnTo>
                  <a:pt x="1376" y="515"/>
                </a:lnTo>
                <a:lnTo>
                  <a:pt x="1369" y="515"/>
                </a:lnTo>
                <a:lnTo>
                  <a:pt x="1352" y="511"/>
                </a:lnTo>
                <a:lnTo>
                  <a:pt x="1305" y="500"/>
                </a:lnTo>
                <a:lnTo>
                  <a:pt x="1258" y="486"/>
                </a:lnTo>
                <a:lnTo>
                  <a:pt x="1242" y="480"/>
                </a:lnTo>
                <a:lnTo>
                  <a:pt x="1236" y="476"/>
                </a:lnTo>
                <a:lnTo>
                  <a:pt x="1236" y="476"/>
                </a:lnTo>
                <a:lnTo>
                  <a:pt x="1222" y="463"/>
                </a:lnTo>
                <a:lnTo>
                  <a:pt x="1212" y="456"/>
                </a:lnTo>
                <a:lnTo>
                  <a:pt x="1212" y="456"/>
                </a:lnTo>
                <a:lnTo>
                  <a:pt x="1212" y="377"/>
                </a:lnTo>
                <a:lnTo>
                  <a:pt x="1212" y="320"/>
                </a:lnTo>
                <a:lnTo>
                  <a:pt x="1212" y="290"/>
                </a:lnTo>
                <a:lnTo>
                  <a:pt x="1212" y="290"/>
                </a:lnTo>
                <a:lnTo>
                  <a:pt x="1210" y="285"/>
                </a:lnTo>
                <a:lnTo>
                  <a:pt x="1212" y="281"/>
                </a:lnTo>
                <a:lnTo>
                  <a:pt x="1214" y="280"/>
                </a:lnTo>
                <a:lnTo>
                  <a:pt x="1217" y="279"/>
                </a:lnTo>
                <a:lnTo>
                  <a:pt x="1217" y="279"/>
                </a:lnTo>
                <a:close/>
                <a:moveTo>
                  <a:pt x="1175" y="296"/>
                </a:moveTo>
                <a:lnTo>
                  <a:pt x="1175" y="296"/>
                </a:lnTo>
                <a:lnTo>
                  <a:pt x="1174" y="323"/>
                </a:lnTo>
                <a:lnTo>
                  <a:pt x="1173" y="377"/>
                </a:lnTo>
                <a:lnTo>
                  <a:pt x="1173" y="456"/>
                </a:lnTo>
                <a:lnTo>
                  <a:pt x="1173" y="456"/>
                </a:lnTo>
                <a:lnTo>
                  <a:pt x="1173" y="458"/>
                </a:lnTo>
                <a:lnTo>
                  <a:pt x="1171" y="462"/>
                </a:lnTo>
                <a:lnTo>
                  <a:pt x="1169" y="465"/>
                </a:lnTo>
                <a:lnTo>
                  <a:pt x="1169" y="465"/>
                </a:lnTo>
                <a:lnTo>
                  <a:pt x="1161" y="468"/>
                </a:lnTo>
                <a:lnTo>
                  <a:pt x="1156" y="470"/>
                </a:lnTo>
                <a:lnTo>
                  <a:pt x="1151" y="471"/>
                </a:lnTo>
                <a:lnTo>
                  <a:pt x="1151" y="471"/>
                </a:lnTo>
                <a:lnTo>
                  <a:pt x="1130" y="470"/>
                </a:lnTo>
                <a:lnTo>
                  <a:pt x="1119" y="467"/>
                </a:lnTo>
                <a:lnTo>
                  <a:pt x="1115" y="466"/>
                </a:lnTo>
                <a:lnTo>
                  <a:pt x="1112" y="465"/>
                </a:lnTo>
                <a:lnTo>
                  <a:pt x="1112" y="465"/>
                </a:lnTo>
                <a:lnTo>
                  <a:pt x="1111" y="458"/>
                </a:lnTo>
                <a:lnTo>
                  <a:pt x="1111" y="447"/>
                </a:lnTo>
                <a:lnTo>
                  <a:pt x="1112" y="412"/>
                </a:lnTo>
                <a:lnTo>
                  <a:pt x="1115" y="373"/>
                </a:lnTo>
                <a:lnTo>
                  <a:pt x="1119" y="344"/>
                </a:lnTo>
                <a:lnTo>
                  <a:pt x="1119" y="344"/>
                </a:lnTo>
                <a:lnTo>
                  <a:pt x="1122" y="316"/>
                </a:lnTo>
                <a:lnTo>
                  <a:pt x="1124" y="307"/>
                </a:lnTo>
                <a:lnTo>
                  <a:pt x="1127" y="302"/>
                </a:lnTo>
                <a:lnTo>
                  <a:pt x="1127" y="302"/>
                </a:lnTo>
                <a:lnTo>
                  <a:pt x="1131" y="300"/>
                </a:lnTo>
                <a:lnTo>
                  <a:pt x="1138" y="299"/>
                </a:lnTo>
                <a:lnTo>
                  <a:pt x="1154" y="296"/>
                </a:lnTo>
                <a:lnTo>
                  <a:pt x="1169" y="295"/>
                </a:lnTo>
                <a:lnTo>
                  <a:pt x="1174" y="296"/>
                </a:lnTo>
                <a:lnTo>
                  <a:pt x="1175" y="296"/>
                </a:lnTo>
                <a:lnTo>
                  <a:pt x="1175" y="296"/>
                </a:lnTo>
                <a:close/>
                <a:moveTo>
                  <a:pt x="1777" y="261"/>
                </a:moveTo>
                <a:lnTo>
                  <a:pt x="1860" y="263"/>
                </a:lnTo>
                <a:lnTo>
                  <a:pt x="1860" y="263"/>
                </a:lnTo>
                <a:lnTo>
                  <a:pt x="1860" y="266"/>
                </a:lnTo>
                <a:lnTo>
                  <a:pt x="1859" y="272"/>
                </a:lnTo>
                <a:lnTo>
                  <a:pt x="1859" y="277"/>
                </a:lnTo>
                <a:lnTo>
                  <a:pt x="1861" y="281"/>
                </a:lnTo>
                <a:lnTo>
                  <a:pt x="1864" y="286"/>
                </a:lnTo>
                <a:lnTo>
                  <a:pt x="1870" y="290"/>
                </a:lnTo>
                <a:lnTo>
                  <a:pt x="1870" y="290"/>
                </a:lnTo>
                <a:lnTo>
                  <a:pt x="1882" y="297"/>
                </a:lnTo>
                <a:lnTo>
                  <a:pt x="1895" y="304"/>
                </a:lnTo>
                <a:lnTo>
                  <a:pt x="1909" y="309"/>
                </a:lnTo>
                <a:lnTo>
                  <a:pt x="1920" y="311"/>
                </a:lnTo>
                <a:lnTo>
                  <a:pt x="1920" y="311"/>
                </a:lnTo>
                <a:lnTo>
                  <a:pt x="1924" y="318"/>
                </a:lnTo>
                <a:lnTo>
                  <a:pt x="1926" y="321"/>
                </a:lnTo>
                <a:lnTo>
                  <a:pt x="1926" y="324"/>
                </a:lnTo>
                <a:lnTo>
                  <a:pt x="1926" y="324"/>
                </a:lnTo>
                <a:lnTo>
                  <a:pt x="1926" y="325"/>
                </a:lnTo>
                <a:lnTo>
                  <a:pt x="1929" y="326"/>
                </a:lnTo>
                <a:lnTo>
                  <a:pt x="1933" y="329"/>
                </a:lnTo>
                <a:lnTo>
                  <a:pt x="1938" y="329"/>
                </a:lnTo>
                <a:lnTo>
                  <a:pt x="1938" y="329"/>
                </a:lnTo>
                <a:lnTo>
                  <a:pt x="1943" y="329"/>
                </a:lnTo>
                <a:lnTo>
                  <a:pt x="1948" y="328"/>
                </a:lnTo>
                <a:lnTo>
                  <a:pt x="1949" y="328"/>
                </a:lnTo>
                <a:lnTo>
                  <a:pt x="1950" y="329"/>
                </a:lnTo>
                <a:lnTo>
                  <a:pt x="1950" y="330"/>
                </a:lnTo>
                <a:lnTo>
                  <a:pt x="1950" y="333"/>
                </a:lnTo>
                <a:lnTo>
                  <a:pt x="1950" y="333"/>
                </a:lnTo>
                <a:lnTo>
                  <a:pt x="1948" y="348"/>
                </a:lnTo>
                <a:lnTo>
                  <a:pt x="1946" y="355"/>
                </a:lnTo>
                <a:lnTo>
                  <a:pt x="1948" y="359"/>
                </a:lnTo>
                <a:lnTo>
                  <a:pt x="1948" y="359"/>
                </a:lnTo>
                <a:lnTo>
                  <a:pt x="1950" y="363"/>
                </a:lnTo>
                <a:lnTo>
                  <a:pt x="1953" y="365"/>
                </a:lnTo>
                <a:lnTo>
                  <a:pt x="1953" y="365"/>
                </a:lnTo>
                <a:lnTo>
                  <a:pt x="1953" y="410"/>
                </a:lnTo>
                <a:lnTo>
                  <a:pt x="1951" y="443"/>
                </a:lnTo>
                <a:lnTo>
                  <a:pt x="1951" y="456"/>
                </a:lnTo>
                <a:lnTo>
                  <a:pt x="1950" y="461"/>
                </a:lnTo>
                <a:lnTo>
                  <a:pt x="1950" y="461"/>
                </a:lnTo>
                <a:lnTo>
                  <a:pt x="1948" y="465"/>
                </a:lnTo>
                <a:lnTo>
                  <a:pt x="1945" y="467"/>
                </a:lnTo>
                <a:lnTo>
                  <a:pt x="1938" y="472"/>
                </a:lnTo>
                <a:lnTo>
                  <a:pt x="1926" y="480"/>
                </a:lnTo>
                <a:lnTo>
                  <a:pt x="1926" y="480"/>
                </a:lnTo>
                <a:lnTo>
                  <a:pt x="1909" y="488"/>
                </a:lnTo>
                <a:lnTo>
                  <a:pt x="1895" y="495"/>
                </a:lnTo>
                <a:lnTo>
                  <a:pt x="1889" y="496"/>
                </a:lnTo>
                <a:lnTo>
                  <a:pt x="1885" y="497"/>
                </a:lnTo>
                <a:lnTo>
                  <a:pt x="1885" y="497"/>
                </a:lnTo>
                <a:lnTo>
                  <a:pt x="1867" y="496"/>
                </a:lnTo>
                <a:lnTo>
                  <a:pt x="1857" y="495"/>
                </a:lnTo>
                <a:lnTo>
                  <a:pt x="1857" y="495"/>
                </a:lnTo>
                <a:lnTo>
                  <a:pt x="1848" y="454"/>
                </a:lnTo>
                <a:lnTo>
                  <a:pt x="1842" y="422"/>
                </a:lnTo>
                <a:lnTo>
                  <a:pt x="1836" y="393"/>
                </a:lnTo>
                <a:lnTo>
                  <a:pt x="1836" y="393"/>
                </a:lnTo>
                <a:lnTo>
                  <a:pt x="1833" y="379"/>
                </a:lnTo>
                <a:lnTo>
                  <a:pt x="1830" y="365"/>
                </a:lnTo>
                <a:lnTo>
                  <a:pt x="1818" y="335"/>
                </a:lnTo>
                <a:lnTo>
                  <a:pt x="1807" y="310"/>
                </a:lnTo>
                <a:lnTo>
                  <a:pt x="1801" y="296"/>
                </a:lnTo>
                <a:lnTo>
                  <a:pt x="1801" y="296"/>
                </a:lnTo>
                <a:lnTo>
                  <a:pt x="1796" y="287"/>
                </a:lnTo>
                <a:lnTo>
                  <a:pt x="1787" y="276"/>
                </a:lnTo>
                <a:lnTo>
                  <a:pt x="1777" y="261"/>
                </a:lnTo>
                <a:lnTo>
                  <a:pt x="1777" y="26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23">
            <a:extLst>
              <a:ext uri="{FF2B5EF4-FFF2-40B4-BE49-F238E27FC236}">
                <a16:creationId xmlns:a16="http://schemas.microsoft.com/office/drawing/2014/main" id="{BD6CC65A-EAB1-4787-88D0-FFF8F5C1ABB7}"/>
              </a:ext>
            </a:extLst>
          </p:cNvPr>
          <p:cNvSpPr>
            <a:spLocks noEditPoints="1"/>
          </p:cNvSpPr>
          <p:nvPr/>
        </p:nvSpPr>
        <p:spPr bwMode="auto">
          <a:xfrm>
            <a:off x="6591602" y="4409362"/>
            <a:ext cx="2588712" cy="1463931"/>
          </a:xfrm>
          <a:custGeom>
            <a:avLst/>
            <a:gdLst>
              <a:gd name="T0" fmla="*/ 231 w 2412"/>
              <a:gd name="T1" fmla="*/ 970 h 1364"/>
              <a:gd name="T2" fmla="*/ 251 w 2412"/>
              <a:gd name="T3" fmla="*/ 1009 h 1364"/>
              <a:gd name="T4" fmla="*/ 224 w 2412"/>
              <a:gd name="T5" fmla="*/ 1196 h 1364"/>
              <a:gd name="T6" fmla="*/ 372 w 2412"/>
              <a:gd name="T7" fmla="*/ 1211 h 1364"/>
              <a:gd name="T8" fmla="*/ 421 w 2412"/>
              <a:gd name="T9" fmla="*/ 1261 h 1364"/>
              <a:gd name="T10" fmla="*/ 562 w 2412"/>
              <a:gd name="T11" fmla="*/ 1276 h 1364"/>
              <a:gd name="T12" fmla="*/ 638 w 2412"/>
              <a:gd name="T13" fmla="*/ 1251 h 1364"/>
              <a:gd name="T14" fmla="*/ 879 w 2412"/>
              <a:gd name="T15" fmla="*/ 1206 h 1364"/>
              <a:gd name="T16" fmla="*/ 941 w 2412"/>
              <a:gd name="T17" fmla="*/ 1256 h 1364"/>
              <a:gd name="T18" fmla="*/ 1007 w 2412"/>
              <a:gd name="T19" fmla="*/ 1265 h 1364"/>
              <a:gd name="T20" fmla="*/ 1075 w 2412"/>
              <a:gd name="T21" fmla="*/ 1226 h 1364"/>
              <a:gd name="T22" fmla="*/ 1226 w 2412"/>
              <a:gd name="T23" fmla="*/ 1226 h 1364"/>
              <a:gd name="T24" fmla="*/ 1250 w 2412"/>
              <a:gd name="T25" fmla="*/ 1264 h 1364"/>
              <a:gd name="T26" fmla="*/ 1298 w 2412"/>
              <a:gd name="T27" fmla="*/ 1335 h 1364"/>
              <a:gd name="T28" fmla="*/ 1399 w 2412"/>
              <a:gd name="T29" fmla="*/ 1364 h 1364"/>
              <a:gd name="T30" fmla="*/ 1467 w 2412"/>
              <a:gd name="T31" fmla="*/ 1343 h 1364"/>
              <a:gd name="T32" fmla="*/ 1501 w 2412"/>
              <a:gd name="T33" fmla="*/ 1273 h 1364"/>
              <a:gd name="T34" fmla="*/ 1804 w 2412"/>
              <a:gd name="T35" fmla="*/ 1261 h 1364"/>
              <a:gd name="T36" fmla="*/ 1888 w 2412"/>
              <a:gd name="T37" fmla="*/ 1305 h 1364"/>
              <a:gd name="T38" fmla="*/ 1939 w 2412"/>
              <a:gd name="T39" fmla="*/ 1342 h 1364"/>
              <a:gd name="T40" fmla="*/ 2061 w 2412"/>
              <a:gd name="T41" fmla="*/ 1343 h 1364"/>
              <a:gd name="T42" fmla="*/ 2098 w 2412"/>
              <a:gd name="T43" fmla="*/ 1273 h 1364"/>
              <a:gd name="T44" fmla="*/ 2140 w 2412"/>
              <a:gd name="T45" fmla="*/ 1227 h 1364"/>
              <a:gd name="T46" fmla="*/ 2266 w 2412"/>
              <a:gd name="T47" fmla="*/ 1196 h 1364"/>
              <a:gd name="T48" fmla="*/ 2258 w 2412"/>
              <a:gd name="T49" fmla="*/ 1041 h 1364"/>
              <a:gd name="T50" fmla="*/ 2291 w 2412"/>
              <a:gd name="T51" fmla="*/ 746 h 1364"/>
              <a:gd name="T52" fmla="*/ 2310 w 2412"/>
              <a:gd name="T53" fmla="*/ 710 h 1364"/>
              <a:gd name="T54" fmla="*/ 2346 w 2412"/>
              <a:gd name="T55" fmla="*/ 523 h 1364"/>
              <a:gd name="T56" fmla="*/ 2361 w 2412"/>
              <a:gd name="T57" fmla="*/ 553 h 1364"/>
              <a:gd name="T58" fmla="*/ 2410 w 2412"/>
              <a:gd name="T59" fmla="*/ 541 h 1364"/>
              <a:gd name="T60" fmla="*/ 2407 w 2412"/>
              <a:gd name="T61" fmla="*/ 442 h 1364"/>
              <a:gd name="T62" fmla="*/ 2311 w 2412"/>
              <a:gd name="T63" fmla="*/ 397 h 1364"/>
              <a:gd name="T64" fmla="*/ 2095 w 2412"/>
              <a:gd name="T65" fmla="*/ 362 h 1364"/>
              <a:gd name="T66" fmla="*/ 2312 w 2412"/>
              <a:gd name="T67" fmla="*/ 432 h 1364"/>
              <a:gd name="T68" fmla="*/ 2336 w 2412"/>
              <a:gd name="T69" fmla="*/ 457 h 1364"/>
              <a:gd name="T70" fmla="*/ 2292 w 2412"/>
              <a:gd name="T71" fmla="*/ 714 h 1364"/>
              <a:gd name="T72" fmla="*/ 2206 w 2412"/>
              <a:gd name="T73" fmla="*/ 709 h 1364"/>
              <a:gd name="T74" fmla="*/ 1527 w 2412"/>
              <a:gd name="T75" fmla="*/ 729 h 1364"/>
              <a:gd name="T76" fmla="*/ 1500 w 2412"/>
              <a:gd name="T77" fmla="*/ 714 h 1364"/>
              <a:gd name="T78" fmla="*/ 1468 w 2412"/>
              <a:gd name="T79" fmla="*/ 442 h 1364"/>
              <a:gd name="T80" fmla="*/ 1491 w 2412"/>
              <a:gd name="T81" fmla="*/ 403 h 1364"/>
              <a:gd name="T82" fmla="*/ 1375 w 2412"/>
              <a:gd name="T83" fmla="*/ 500 h 1364"/>
              <a:gd name="T84" fmla="*/ 1367 w 2412"/>
              <a:gd name="T85" fmla="*/ 514 h 1364"/>
              <a:gd name="T86" fmla="*/ 1370 w 2412"/>
              <a:gd name="T87" fmla="*/ 628 h 1364"/>
              <a:gd name="T88" fmla="*/ 1244 w 2412"/>
              <a:gd name="T89" fmla="*/ 622 h 1364"/>
              <a:gd name="T90" fmla="*/ 1237 w 2412"/>
              <a:gd name="T91" fmla="*/ 583 h 1364"/>
              <a:gd name="T92" fmla="*/ 1561 w 2412"/>
              <a:gd name="T93" fmla="*/ 1090 h 1364"/>
              <a:gd name="T94" fmla="*/ 1678 w 2412"/>
              <a:gd name="T95" fmla="*/ 1116 h 1364"/>
              <a:gd name="T96" fmla="*/ 1708 w 2412"/>
              <a:gd name="T97" fmla="*/ 1166 h 1364"/>
              <a:gd name="T98" fmla="*/ 1544 w 2412"/>
              <a:gd name="T99" fmla="*/ 1138 h 1364"/>
              <a:gd name="T100" fmla="*/ 1548 w 2412"/>
              <a:gd name="T101" fmla="*/ 1090 h 1364"/>
              <a:gd name="T102" fmla="*/ 2174 w 2412"/>
              <a:gd name="T103" fmla="*/ 1134 h 1364"/>
              <a:gd name="T104" fmla="*/ 2189 w 2412"/>
              <a:gd name="T105" fmla="*/ 1080 h 1364"/>
              <a:gd name="T106" fmla="*/ 2246 w 2412"/>
              <a:gd name="T107" fmla="*/ 1070 h 1364"/>
              <a:gd name="T108" fmla="*/ 2241 w 2412"/>
              <a:gd name="T109" fmla="*/ 945 h 1364"/>
              <a:gd name="T110" fmla="*/ 2201 w 2412"/>
              <a:gd name="T111" fmla="*/ 955 h 1364"/>
              <a:gd name="T112" fmla="*/ 2206 w 2412"/>
              <a:gd name="T113" fmla="*/ 925 h 1364"/>
              <a:gd name="T114" fmla="*/ 2230 w 2412"/>
              <a:gd name="T115" fmla="*/ 864 h 1364"/>
              <a:gd name="T116" fmla="*/ 1536 w 2412"/>
              <a:gd name="T117" fmla="*/ 893 h 1364"/>
              <a:gd name="T118" fmla="*/ 1588 w 2412"/>
              <a:gd name="T119" fmla="*/ 980 h 1364"/>
              <a:gd name="T120" fmla="*/ 1553 w 2412"/>
              <a:gd name="T121" fmla="*/ 985 h 1364"/>
              <a:gd name="T122" fmla="*/ 1492 w 2412"/>
              <a:gd name="T123" fmla="*/ 970 h 1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412" h="1364">
                <a:moveTo>
                  <a:pt x="1799" y="10"/>
                </a:moveTo>
                <a:lnTo>
                  <a:pt x="1151" y="0"/>
                </a:lnTo>
                <a:lnTo>
                  <a:pt x="980" y="0"/>
                </a:lnTo>
                <a:lnTo>
                  <a:pt x="0" y="221"/>
                </a:lnTo>
                <a:lnTo>
                  <a:pt x="30" y="955"/>
                </a:lnTo>
                <a:lnTo>
                  <a:pt x="231" y="970"/>
                </a:lnTo>
                <a:lnTo>
                  <a:pt x="231" y="970"/>
                </a:lnTo>
                <a:lnTo>
                  <a:pt x="230" y="981"/>
                </a:lnTo>
                <a:lnTo>
                  <a:pt x="230" y="990"/>
                </a:lnTo>
                <a:lnTo>
                  <a:pt x="231" y="995"/>
                </a:lnTo>
                <a:lnTo>
                  <a:pt x="231" y="995"/>
                </a:lnTo>
                <a:lnTo>
                  <a:pt x="243" y="1003"/>
                </a:lnTo>
                <a:lnTo>
                  <a:pt x="249" y="1008"/>
                </a:lnTo>
                <a:lnTo>
                  <a:pt x="251" y="1009"/>
                </a:lnTo>
                <a:lnTo>
                  <a:pt x="251" y="1010"/>
                </a:lnTo>
                <a:lnTo>
                  <a:pt x="251" y="1010"/>
                </a:lnTo>
                <a:lnTo>
                  <a:pt x="245" y="1041"/>
                </a:lnTo>
                <a:lnTo>
                  <a:pt x="234" y="1107"/>
                </a:lnTo>
                <a:lnTo>
                  <a:pt x="229" y="1142"/>
                </a:lnTo>
                <a:lnTo>
                  <a:pt x="225" y="1173"/>
                </a:lnTo>
                <a:lnTo>
                  <a:pt x="224" y="1196"/>
                </a:lnTo>
                <a:lnTo>
                  <a:pt x="225" y="1202"/>
                </a:lnTo>
                <a:lnTo>
                  <a:pt x="226" y="1206"/>
                </a:lnTo>
                <a:lnTo>
                  <a:pt x="226" y="1206"/>
                </a:lnTo>
                <a:lnTo>
                  <a:pt x="236" y="1209"/>
                </a:lnTo>
                <a:lnTo>
                  <a:pt x="254" y="1210"/>
                </a:lnTo>
                <a:lnTo>
                  <a:pt x="303" y="1211"/>
                </a:lnTo>
                <a:lnTo>
                  <a:pt x="372" y="1211"/>
                </a:lnTo>
                <a:lnTo>
                  <a:pt x="372" y="1211"/>
                </a:lnTo>
                <a:lnTo>
                  <a:pt x="378" y="1221"/>
                </a:lnTo>
                <a:lnTo>
                  <a:pt x="386" y="1231"/>
                </a:lnTo>
                <a:lnTo>
                  <a:pt x="397" y="1244"/>
                </a:lnTo>
                <a:lnTo>
                  <a:pt x="403" y="1250"/>
                </a:lnTo>
                <a:lnTo>
                  <a:pt x="411" y="1256"/>
                </a:lnTo>
                <a:lnTo>
                  <a:pt x="421" y="1261"/>
                </a:lnTo>
                <a:lnTo>
                  <a:pt x="431" y="1266"/>
                </a:lnTo>
                <a:lnTo>
                  <a:pt x="442" y="1270"/>
                </a:lnTo>
                <a:lnTo>
                  <a:pt x="454" y="1274"/>
                </a:lnTo>
                <a:lnTo>
                  <a:pt x="467" y="1275"/>
                </a:lnTo>
                <a:lnTo>
                  <a:pt x="482" y="1276"/>
                </a:lnTo>
                <a:lnTo>
                  <a:pt x="482" y="1276"/>
                </a:lnTo>
                <a:lnTo>
                  <a:pt x="562" y="1276"/>
                </a:lnTo>
                <a:lnTo>
                  <a:pt x="579" y="1278"/>
                </a:lnTo>
                <a:lnTo>
                  <a:pt x="588" y="1276"/>
                </a:lnTo>
                <a:lnTo>
                  <a:pt x="588" y="1276"/>
                </a:lnTo>
                <a:lnTo>
                  <a:pt x="599" y="1273"/>
                </a:lnTo>
                <a:lnTo>
                  <a:pt x="616" y="1266"/>
                </a:lnTo>
                <a:lnTo>
                  <a:pt x="631" y="1258"/>
                </a:lnTo>
                <a:lnTo>
                  <a:pt x="638" y="1251"/>
                </a:lnTo>
                <a:lnTo>
                  <a:pt x="643" y="1246"/>
                </a:lnTo>
                <a:lnTo>
                  <a:pt x="643" y="1246"/>
                </a:lnTo>
                <a:lnTo>
                  <a:pt x="647" y="1240"/>
                </a:lnTo>
                <a:lnTo>
                  <a:pt x="651" y="1231"/>
                </a:lnTo>
                <a:lnTo>
                  <a:pt x="657" y="1212"/>
                </a:lnTo>
                <a:lnTo>
                  <a:pt x="663" y="1191"/>
                </a:lnTo>
                <a:lnTo>
                  <a:pt x="879" y="1206"/>
                </a:lnTo>
                <a:lnTo>
                  <a:pt x="879" y="1206"/>
                </a:lnTo>
                <a:lnTo>
                  <a:pt x="887" y="1215"/>
                </a:lnTo>
                <a:lnTo>
                  <a:pt x="896" y="1225"/>
                </a:lnTo>
                <a:lnTo>
                  <a:pt x="908" y="1236"/>
                </a:lnTo>
                <a:lnTo>
                  <a:pt x="923" y="1248"/>
                </a:lnTo>
                <a:lnTo>
                  <a:pt x="931" y="1253"/>
                </a:lnTo>
                <a:lnTo>
                  <a:pt x="941" y="1256"/>
                </a:lnTo>
                <a:lnTo>
                  <a:pt x="951" y="1261"/>
                </a:lnTo>
                <a:lnTo>
                  <a:pt x="961" y="1264"/>
                </a:lnTo>
                <a:lnTo>
                  <a:pt x="972" y="1265"/>
                </a:lnTo>
                <a:lnTo>
                  <a:pt x="985" y="1266"/>
                </a:lnTo>
                <a:lnTo>
                  <a:pt x="985" y="1266"/>
                </a:lnTo>
                <a:lnTo>
                  <a:pt x="996" y="1266"/>
                </a:lnTo>
                <a:lnTo>
                  <a:pt x="1007" y="1265"/>
                </a:lnTo>
                <a:lnTo>
                  <a:pt x="1017" y="1263"/>
                </a:lnTo>
                <a:lnTo>
                  <a:pt x="1026" y="1260"/>
                </a:lnTo>
                <a:lnTo>
                  <a:pt x="1043" y="1254"/>
                </a:lnTo>
                <a:lnTo>
                  <a:pt x="1055" y="1246"/>
                </a:lnTo>
                <a:lnTo>
                  <a:pt x="1064" y="1239"/>
                </a:lnTo>
                <a:lnTo>
                  <a:pt x="1070" y="1232"/>
                </a:lnTo>
                <a:lnTo>
                  <a:pt x="1075" y="1226"/>
                </a:lnTo>
                <a:lnTo>
                  <a:pt x="1166" y="1231"/>
                </a:lnTo>
                <a:lnTo>
                  <a:pt x="1171" y="1211"/>
                </a:lnTo>
                <a:lnTo>
                  <a:pt x="1171" y="1211"/>
                </a:lnTo>
                <a:lnTo>
                  <a:pt x="1197" y="1217"/>
                </a:lnTo>
                <a:lnTo>
                  <a:pt x="1216" y="1222"/>
                </a:lnTo>
                <a:lnTo>
                  <a:pt x="1226" y="1226"/>
                </a:lnTo>
                <a:lnTo>
                  <a:pt x="1226" y="1226"/>
                </a:lnTo>
                <a:lnTo>
                  <a:pt x="1227" y="1229"/>
                </a:lnTo>
                <a:lnTo>
                  <a:pt x="1227" y="1231"/>
                </a:lnTo>
                <a:lnTo>
                  <a:pt x="1227" y="1240"/>
                </a:lnTo>
                <a:lnTo>
                  <a:pt x="1226" y="1251"/>
                </a:lnTo>
                <a:lnTo>
                  <a:pt x="1246" y="1251"/>
                </a:lnTo>
                <a:lnTo>
                  <a:pt x="1246" y="1251"/>
                </a:lnTo>
                <a:lnTo>
                  <a:pt x="1250" y="1264"/>
                </a:lnTo>
                <a:lnTo>
                  <a:pt x="1255" y="1278"/>
                </a:lnTo>
                <a:lnTo>
                  <a:pt x="1262" y="1294"/>
                </a:lnTo>
                <a:lnTo>
                  <a:pt x="1267" y="1303"/>
                </a:lnTo>
                <a:lnTo>
                  <a:pt x="1274" y="1312"/>
                </a:lnTo>
                <a:lnTo>
                  <a:pt x="1280" y="1319"/>
                </a:lnTo>
                <a:lnTo>
                  <a:pt x="1289" y="1328"/>
                </a:lnTo>
                <a:lnTo>
                  <a:pt x="1298" y="1335"/>
                </a:lnTo>
                <a:lnTo>
                  <a:pt x="1308" y="1342"/>
                </a:lnTo>
                <a:lnTo>
                  <a:pt x="1319" y="1347"/>
                </a:lnTo>
                <a:lnTo>
                  <a:pt x="1331" y="1352"/>
                </a:lnTo>
                <a:lnTo>
                  <a:pt x="1331" y="1352"/>
                </a:lnTo>
                <a:lnTo>
                  <a:pt x="1357" y="1358"/>
                </a:lnTo>
                <a:lnTo>
                  <a:pt x="1379" y="1363"/>
                </a:lnTo>
                <a:lnTo>
                  <a:pt x="1399" y="1364"/>
                </a:lnTo>
                <a:lnTo>
                  <a:pt x="1417" y="1364"/>
                </a:lnTo>
                <a:lnTo>
                  <a:pt x="1433" y="1362"/>
                </a:lnTo>
                <a:lnTo>
                  <a:pt x="1441" y="1359"/>
                </a:lnTo>
                <a:lnTo>
                  <a:pt x="1448" y="1356"/>
                </a:lnTo>
                <a:lnTo>
                  <a:pt x="1455" y="1352"/>
                </a:lnTo>
                <a:lnTo>
                  <a:pt x="1461" y="1348"/>
                </a:lnTo>
                <a:lnTo>
                  <a:pt x="1467" y="1343"/>
                </a:lnTo>
                <a:lnTo>
                  <a:pt x="1472" y="1337"/>
                </a:lnTo>
                <a:lnTo>
                  <a:pt x="1472" y="1337"/>
                </a:lnTo>
                <a:lnTo>
                  <a:pt x="1482" y="1324"/>
                </a:lnTo>
                <a:lnTo>
                  <a:pt x="1489" y="1312"/>
                </a:lnTo>
                <a:lnTo>
                  <a:pt x="1495" y="1300"/>
                </a:lnTo>
                <a:lnTo>
                  <a:pt x="1499" y="1289"/>
                </a:lnTo>
                <a:lnTo>
                  <a:pt x="1501" y="1273"/>
                </a:lnTo>
                <a:lnTo>
                  <a:pt x="1502" y="1266"/>
                </a:lnTo>
                <a:lnTo>
                  <a:pt x="1502" y="1266"/>
                </a:lnTo>
                <a:lnTo>
                  <a:pt x="1642" y="1264"/>
                </a:lnTo>
                <a:lnTo>
                  <a:pt x="1741" y="1261"/>
                </a:lnTo>
                <a:lnTo>
                  <a:pt x="1789" y="1261"/>
                </a:lnTo>
                <a:lnTo>
                  <a:pt x="1789" y="1261"/>
                </a:lnTo>
                <a:lnTo>
                  <a:pt x="1804" y="1261"/>
                </a:lnTo>
                <a:lnTo>
                  <a:pt x="1830" y="1259"/>
                </a:lnTo>
                <a:lnTo>
                  <a:pt x="1864" y="1256"/>
                </a:lnTo>
                <a:lnTo>
                  <a:pt x="1864" y="1256"/>
                </a:lnTo>
                <a:lnTo>
                  <a:pt x="1867" y="1266"/>
                </a:lnTo>
                <a:lnTo>
                  <a:pt x="1872" y="1278"/>
                </a:lnTo>
                <a:lnTo>
                  <a:pt x="1879" y="1292"/>
                </a:lnTo>
                <a:lnTo>
                  <a:pt x="1888" y="1305"/>
                </a:lnTo>
                <a:lnTo>
                  <a:pt x="1894" y="1313"/>
                </a:lnTo>
                <a:lnTo>
                  <a:pt x="1902" y="1319"/>
                </a:lnTo>
                <a:lnTo>
                  <a:pt x="1909" y="1325"/>
                </a:lnTo>
                <a:lnTo>
                  <a:pt x="1918" y="1332"/>
                </a:lnTo>
                <a:lnTo>
                  <a:pt x="1928" y="1337"/>
                </a:lnTo>
                <a:lnTo>
                  <a:pt x="1939" y="1342"/>
                </a:lnTo>
                <a:lnTo>
                  <a:pt x="1939" y="1342"/>
                </a:lnTo>
                <a:lnTo>
                  <a:pt x="1962" y="1348"/>
                </a:lnTo>
                <a:lnTo>
                  <a:pt x="1983" y="1353"/>
                </a:lnTo>
                <a:lnTo>
                  <a:pt x="2002" y="1354"/>
                </a:lnTo>
                <a:lnTo>
                  <a:pt x="2020" y="1354"/>
                </a:lnTo>
                <a:lnTo>
                  <a:pt x="2035" y="1352"/>
                </a:lnTo>
                <a:lnTo>
                  <a:pt x="2049" y="1348"/>
                </a:lnTo>
                <a:lnTo>
                  <a:pt x="2061" y="1343"/>
                </a:lnTo>
                <a:lnTo>
                  <a:pt x="2070" y="1337"/>
                </a:lnTo>
                <a:lnTo>
                  <a:pt x="2070" y="1337"/>
                </a:lnTo>
                <a:lnTo>
                  <a:pt x="2074" y="1333"/>
                </a:lnTo>
                <a:lnTo>
                  <a:pt x="2078" y="1327"/>
                </a:lnTo>
                <a:lnTo>
                  <a:pt x="2085" y="1310"/>
                </a:lnTo>
                <a:lnTo>
                  <a:pt x="2091" y="1293"/>
                </a:lnTo>
                <a:lnTo>
                  <a:pt x="2098" y="1273"/>
                </a:lnTo>
                <a:lnTo>
                  <a:pt x="2108" y="1239"/>
                </a:lnTo>
                <a:lnTo>
                  <a:pt x="2111" y="1229"/>
                </a:lnTo>
                <a:lnTo>
                  <a:pt x="2114" y="1226"/>
                </a:lnTo>
                <a:lnTo>
                  <a:pt x="2115" y="1226"/>
                </a:lnTo>
                <a:lnTo>
                  <a:pt x="2115" y="1226"/>
                </a:lnTo>
                <a:lnTo>
                  <a:pt x="2124" y="1227"/>
                </a:lnTo>
                <a:lnTo>
                  <a:pt x="2140" y="1227"/>
                </a:lnTo>
                <a:lnTo>
                  <a:pt x="2187" y="1222"/>
                </a:lnTo>
                <a:lnTo>
                  <a:pt x="2233" y="1217"/>
                </a:lnTo>
                <a:lnTo>
                  <a:pt x="2248" y="1214"/>
                </a:lnTo>
                <a:lnTo>
                  <a:pt x="2253" y="1212"/>
                </a:lnTo>
                <a:lnTo>
                  <a:pt x="2256" y="1211"/>
                </a:lnTo>
                <a:lnTo>
                  <a:pt x="2256" y="1211"/>
                </a:lnTo>
                <a:lnTo>
                  <a:pt x="2266" y="1196"/>
                </a:lnTo>
                <a:lnTo>
                  <a:pt x="2266" y="1196"/>
                </a:lnTo>
                <a:lnTo>
                  <a:pt x="2263" y="1132"/>
                </a:lnTo>
                <a:lnTo>
                  <a:pt x="2261" y="1085"/>
                </a:lnTo>
                <a:lnTo>
                  <a:pt x="2261" y="1060"/>
                </a:lnTo>
                <a:lnTo>
                  <a:pt x="2261" y="1060"/>
                </a:lnTo>
                <a:lnTo>
                  <a:pt x="2261" y="1052"/>
                </a:lnTo>
                <a:lnTo>
                  <a:pt x="2258" y="1041"/>
                </a:lnTo>
                <a:lnTo>
                  <a:pt x="2256" y="1030"/>
                </a:lnTo>
                <a:lnTo>
                  <a:pt x="2251" y="754"/>
                </a:lnTo>
                <a:lnTo>
                  <a:pt x="2251" y="754"/>
                </a:lnTo>
                <a:lnTo>
                  <a:pt x="2258" y="754"/>
                </a:lnTo>
                <a:lnTo>
                  <a:pt x="2274" y="751"/>
                </a:lnTo>
                <a:lnTo>
                  <a:pt x="2282" y="749"/>
                </a:lnTo>
                <a:lnTo>
                  <a:pt x="2291" y="746"/>
                </a:lnTo>
                <a:lnTo>
                  <a:pt x="2297" y="744"/>
                </a:lnTo>
                <a:lnTo>
                  <a:pt x="2300" y="741"/>
                </a:lnTo>
                <a:lnTo>
                  <a:pt x="2301" y="739"/>
                </a:lnTo>
                <a:lnTo>
                  <a:pt x="2301" y="739"/>
                </a:lnTo>
                <a:lnTo>
                  <a:pt x="2305" y="730"/>
                </a:lnTo>
                <a:lnTo>
                  <a:pt x="2309" y="721"/>
                </a:lnTo>
                <a:lnTo>
                  <a:pt x="2310" y="710"/>
                </a:lnTo>
                <a:lnTo>
                  <a:pt x="2311" y="693"/>
                </a:lnTo>
                <a:lnTo>
                  <a:pt x="2311" y="693"/>
                </a:lnTo>
                <a:lnTo>
                  <a:pt x="2312" y="662"/>
                </a:lnTo>
                <a:lnTo>
                  <a:pt x="2316" y="621"/>
                </a:lnTo>
                <a:lnTo>
                  <a:pt x="2321" y="568"/>
                </a:lnTo>
                <a:lnTo>
                  <a:pt x="2346" y="523"/>
                </a:lnTo>
                <a:lnTo>
                  <a:pt x="2346" y="523"/>
                </a:lnTo>
                <a:lnTo>
                  <a:pt x="2348" y="528"/>
                </a:lnTo>
                <a:lnTo>
                  <a:pt x="2350" y="538"/>
                </a:lnTo>
                <a:lnTo>
                  <a:pt x="2351" y="543"/>
                </a:lnTo>
                <a:lnTo>
                  <a:pt x="2354" y="548"/>
                </a:lnTo>
                <a:lnTo>
                  <a:pt x="2358" y="551"/>
                </a:lnTo>
                <a:lnTo>
                  <a:pt x="2361" y="553"/>
                </a:lnTo>
                <a:lnTo>
                  <a:pt x="2361" y="553"/>
                </a:lnTo>
                <a:lnTo>
                  <a:pt x="2374" y="554"/>
                </a:lnTo>
                <a:lnTo>
                  <a:pt x="2390" y="553"/>
                </a:lnTo>
                <a:lnTo>
                  <a:pt x="2398" y="551"/>
                </a:lnTo>
                <a:lnTo>
                  <a:pt x="2405" y="549"/>
                </a:lnTo>
                <a:lnTo>
                  <a:pt x="2408" y="548"/>
                </a:lnTo>
                <a:lnTo>
                  <a:pt x="2409" y="544"/>
                </a:lnTo>
                <a:lnTo>
                  <a:pt x="2410" y="541"/>
                </a:lnTo>
                <a:lnTo>
                  <a:pt x="2412" y="538"/>
                </a:lnTo>
                <a:lnTo>
                  <a:pt x="2412" y="538"/>
                </a:lnTo>
                <a:lnTo>
                  <a:pt x="2412" y="514"/>
                </a:lnTo>
                <a:lnTo>
                  <a:pt x="2412" y="484"/>
                </a:lnTo>
                <a:lnTo>
                  <a:pt x="2409" y="456"/>
                </a:lnTo>
                <a:lnTo>
                  <a:pt x="2408" y="447"/>
                </a:lnTo>
                <a:lnTo>
                  <a:pt x="2407" y="442"/>
                </a:lnTo>
                <a:lnTo>
                  <a:pt x="2407" y="442"/>
                </a:lnTo>
                <a:lnTo>
                  <a:pt x="2399" y="437"/>
                </a:lnTo>
                <a:lnTo>
                  <a:pt x="2387" y="431"/>
                </a:lnTo>
                <a:lnTo>
                  <a:pt x="2366" y="422"/>
                </a:lnTo>
                <a:lnTo>
                  <a:pt x="2366" y="422"/>
                </a:lnTo>
                <a:lnTo>
                  <a:pt x="2331" y="412"/>
                </a:lnTo>
                <a:lnTo>
                  <a:pt x="2311" y="397"/>
                </a:lnTo>
                <a:lnTo>
                  <a:pt x="2171" y="402"/>
                </a:lnTo>
                <a:lnTo>
                  <a:pt x="2171" y="402"/>
                </a:lnTo>
                <a:lnTo>
                  <a:pt x="2137" y="382"/>
                </a:lnTo>
                <a:lnTo>
                  <a:pt x="2111" y="368"/>
                </a:lnTo>
                <a:lnTo>
                  <a:pt x="2101" y="363"/>
                </a:lnTo>
                <a:lnTo>
                  <a:pt x="2095" y="362"/>
                </a:lnTo>
                <a:lnTo>
                  <a:pt x="2095" y="362"/>
                </a:lnTo>
                <a:lnTo>
                  <a:pt x="1824" y="352"/>
                </a:lnTo>
                <a:lnTo>
                  <a:pt x="1809" y="151"/>
                </a:lnTo>
                <a:lnTo>
                  <a:pt x="1799" y="10"/>
                </a:lnTo>
                <a:close/>
                <a:moveTo>
                  <a:pt x="2186" y="427"/>
                </a:moveTo>
                <a:lnTo>
                  <a:pt x="2306" y="422"/>
                </a:lnTo>
                <a:lnTo>
                  <a:pt x="2306" y="422"/>
                </a:lnTo>
                <a:lnTo>
                  <a:pt x="2312" y="432"/>
                </a:lnTo>
                <a:lnTo>
                  <a:pt x="2317" y="438"/>
                </a:lnTo>
                <a:lnTo>
                  <a:pt x="2320" y="441"/>
                </a:lnTo>
                <a:lnTo>
                  <a:pt x="2321" y="442"/>
                </a:lnTo>
                <a:lnTo>
                  <a:pt x="2321" y="442"/>
                </a:lnTo>
                <a:lnTo>
                  <a:pt x="2325" y="445"/>
                </a:lnTo>
                <a:lnTo>
                  <a:pt x="2330" y="450"/>
                </a:lnTo>
                <a:lnTo>
                  <a:pt x="2336" y="457"/>
                </a:lnTo>
                <a:lnTo>
                  <a:pt x="2341" y="502"/>
                </a:lnTo>
                <a:lnTo>
                  <a:pt x="2306" y="568"/>
                </a:lnTo>
                <a:lnTo>
                  <a:pt x="2306" y="568"/>
                </a:lnTo>
                <a:lnTo>
                  <a:pt x="2296" y="709"/>
                </a:lnTo>
                <a:lnTo>
                  <a:pt x="2296" y="709"/>
                </a:lnTo>
                <a:lnTo>
                  <a:pt x="2295" y="711"/>
                </a:lnTo>
                <a:lnTo>
                  <a:pt x="2292" y="714"/>
                </a:lnTo>
                <a:lnTo>
                  <a:pt x="2289" y="716"/>
                </a:lnTo>
                <a:lnTo>
                  <a:pt x="2281" y="719"/>
                </a:lnTo>
                <a:lnTo>
                  <a:pt x="2281" y="719"/>
                </a:lnTo>
                <a:lnTo>
                  <a:pt x="2267" y="721"/>
                </a:lnTo>
                <a:lnTo>
                  <a:pt x="2250" y="722"/>
                </a:lnTo>
                <a:lnTo>
                  <a:pt x="2226" y="724"/>
                </a:lnTo>
                <a:lnTo>
                  <a:pt x="2206" y="709"/>
                </a:lnTo>
                <a:lnTo>
                  <a:pt x="2171" y="472"/>
                </a:lnTo>
                <a:lnTo>
                  <a:pt x="2186" y="427"/>
                </a:lnTo>
                <a:close/>
                <a:moveTo>
                  <a:pt x="2100" y="412"/>
                </a:moveTo>
                <a:lnTo>
                  <a:pt x="2125" y="432"/>
                </a:lnTo>
                <a:lnTo>
                  <a:pt x="2186" y="719"/>
                </a:lnTo>
                <a:lnTo>
                  <a:pt x="1527" y="729"/>
                </a:lnTo>
                <a:lnTo>
                  <a:pt x="1527" y="729"/>
                </a:lnTo>
                <a:lnTo>
                  <a:pt x="1525" y="729"/>
                </a:lnTo>
                <a:lnTo>
                  <a:pt x="1519" y="727"/>
                </a:lnTo>
                <a:lnTo>
                  <a:pt x="1510" y="725"/>
                </a:lnTo>
                <a:lnTo>
                  <a:pt x="1506" y="722"/>
                </a:lnTo>
                <a:lnTo>
                  <a:pt x="1502" y="719"/>
                </a:lnTo>
                <a:lnTo>
                  <a:pt x="1502" y="719"/>
                </a:lnTo>
                <a:lnTo>
                  <a:pt x="1500" y="714"/>
                </a:lnTo>
                <a:lnTo>
                  <a:pt x="1499" y="702"/>
                </a:lnTo>
                <a:lnTo>
                  <a:pt x="1492" y="667"/>
                </a:lnTo>
                <a:lnTo>
                  <a:pt x="1485" y="619"/>
                </a:lnTo>
                <a:lnTo>
                  <a:pt x="1478" y="565"/>
                </a:lnTo>
                <a:lnTo>
                  <a:pt x="1473" y="510"/>
                </a:lnTo>
                <a:lnTo>
                  <a:pt x="1470" y="462"/>
                </a:lnTo>
                <a:lnTo>
                  <a:pt x="1468" y="442"/>
                </a:lnTo>
                <a:lnTo>
                  <a:pt x="1468" y="427"/>
                </a:lnTo>
                <a:lnTo>
                  <a:pt x="1470" y="417"/>
                </a:lnTo>
                <a:lnTo>
                  <a:pt x="1471" y="413"/>
                </a:lnTo>
                <a:lnTo>
                  <a:pt x="1472" y="412"/>
                </a:lnTo>
                <a:lnTo>
                  <a:pt x="1472" y="412"/>
                </a:lnTo>
                <a:lnTo>
                  <a:pt x="1482" y="407"/>
                </a:lnTo>
                <a:lnTo>
                  <a:pt x="1491" y="403"/>
                </a:lnTo>
                <a:lnTo>
                  <a:pt x="1497" y="402"/>
                </a:lnTo>
                <a:lnTo>
                  <a:pt x="2100" y="412"/>
                </a:lnTo>
                <a:close/>
                <a:moveTo>
                  <a:pt x="1392" y="437"/>
                </a:moveTo>
                <a:lnTo>
                  <a:pt x="1392" y="487"/>
                </a:lnTo>
                <a:lnTo>
                  <a:pt x="1392" y="487"/>
                </a:lnTo>
                <a:lnTo>
                  <a:pt x="1382" y="494"/>
                </a:lnTo>
                <a:lnTo>
                  <a:pt x="1375" y="500"/>
                </a:lnTo>
                <a:lnTo>
                  <a:pt x="1373" y="504"/>
                </a:lnTo>
                <a:lnTo>
                  <a:pt x="1372" y="507"/>
                </a:lnTo>
                <a:lnTo>
                  <a:pt x="1372" y="507"/>
                </a:lnTo>
                <a:lnTo>
                  <a:pt x="1370" y="510"/>
                </a:lnTo>
                <a:lnTo>
                  <a:pt x="1370" y="511"/>
                </a:lnTo>
                <a:lnTo>
                  <a:pt x="1368" y="513"/>
                </a:lnTo>
                <a:lnTo>
                  <a:pt x="1367" y="514"/>
                </a:lnTo>
                <a:lnTo>
                  <a:pt x="1367" y="518"/>
                </a:lnTo>
                <a:lnTo>
                  <a:pt x="1367" y="533"/>
                </a:lnTo>
                <a:lnTo>
                  <a:pt x="1367" y="533"/>
                </a:lnTo>
                <a:lnTo>
                  <a:pt x="1368" y="560"/>
                </a:lnTo>
                <a:lnTo>
                  <a:pt x="1368" y="590"/>
                </a:lnTo>
                <a:lnTo>
                  <a:pt x="1369" y="618"/>
                </a:lnTo>
                <a:lnTo>
                  <a:pt x="1370" y="628"/>
                </a:lnTo>
                <a:lnTo>
                  <a:pt x="1372" y="633"/>
                </a:lnTo>
                <a:lnTo>
                  <a:pt x="1387" y="658"/>
                </a:lnTo>
                <a:lnTo>
                  <a:pt x="1397" y="719"/>
                </a:lnTo>
                <a:lnTo>
                  <a:pt x="1397" y="719"/>
                </a:lnTo>
                <a:lnTo>
                  <a:pt x="1246" y="623"/>
                </a:lnTo>
                <a:lnTo>
                  <a:pt x="1246" y="623"/>
                </a:lnTo>
                <a:lnTo>
                  <a:pt x="1244" y="622"/>
                </a:lnTo>
                <a:lnTo>
                  <a:pt x="1242" y="622"/>
                </a:lnTo>
                <a:lnTo>
                  <a:pt x="1239" y="623"/>
                </a:lnTo>
                <a:lnTo>
                  <a:pt x="1237" y="623"/>
                </a:lnTo>
                <a:lnTo>
                  <a:pt x="1236" y="621"/>
                </a:lnTo>
                <a:lnTo>
                  <a:pt x="1236" y="613"/>
                </a:lnTo>
                <a:lnTo>
                  <a:pt x="1236" y="613"/>
                </a:lnTo>
                <a:lnTo>
                  <a:pt x="1237" y="583"/>
                </a:lnTo>
                <a:lnTo>
                  <a:pt x="1239" y="531"/>
                </a:lnTo>
                <a:lnTo>
                  <a:pt x="1241" y="462"/>
                </a:lnTo>
                <a:lnTo>
                  <a:pt x="1251" y="447"/>
                </a:lnTo>
                <a:lnTo>
                  <a:pt x="1392" y="437"/>
                </a:lnTo>
                <a:close/>
                <a:moveTo>
                  <a:pt x="1548" y="1090"/>
                </a:moveTo>
                <a:lnTo>
                  <a:pt x="1548" y="1090"/>
                </a:lnTo>
                <a:lnTo>
                  <a:pt x="1561" y="1090"/>
                </a:lnTo>
                <a:lnTo>
                  <a:pt x="1589" y="1092"/>
                </a:lnTo>
                <a:lnTo>
                  <a:pt x="1638" y="1096"/>
                </a:lnTo>
                <a:lnTo>
                  <a:pt x="1638" y="1096"/>
                </a:lnTo>
                <a:lnTo>
                  <a:pt x="1648" y="1098"/>
                </a:lnTo>
                <a:lnTo>
                  <a:pt x="1657" y="1102"/>
                </a:lnTo>
                <a:lnTo>
                  <a:pt x="1678" y="1116"/>
                </a:lnTo>
                <a:lnTo>
                  <a:pt x="1678" y="1116"/>
                </a:lnTo>
                <a:lnTo>
                  <a:pt x="1686" y="1121"/>
                </a:lnTo>
                <a:lnTo>
                  <a:pt x="1692" y="1128"/>
                </a:lnTo>
                <a:lnTo>
                  <a:pt x="1697" y="1137"/>
                </a:lnTo>
                <a:lnTo>
                  <a:pt x="1701" y="1145"/>
                </a:lnTo>
                <a:lnTo>
                  <a:pt x="1707" y="1160"/>
                </a:lnTo>
                <a:lnTo>
                  <a:pt x="1708" y="1166"/>
                </a:lnTo>
                <a:lnTo>
                  <a:pt x="1708" y="1166"/>
                </a:lnTo>
                <a:lnTo>
                  <a:pt x="1558" y="1161"/>
                </a:lnTo>
                <a:lnTo>
                  <a:pt x="1558" y="1161"/>
                </a:lnTo>
                <a:lnTo>
                  <a:pt x="1556" y="1161"/>
                </a:lnTo>
                <a:lnTo>
                  <a:pt x="1554" y="1158"/>
                </a:lnTo>
                <a:lnTo>
                  <a:pt x="1550" y="1153"/>
                </a:lnTo>
                <a:lnTo>
                  <a:pt x="1546" y="1147"/>
                </a:lnTo>
                <a:lnTo>
                  <a:pt x="1544" y="1138"/>
                </a:lnTo>
                <a:lnTo>
                  <a:pt x="1539" y="1123"/>
                </a:lnTo>
                <a:lnTo>
                  <a:pt x="1537" y="1116"/>
                </a:lnTo>
                <a:lnTo>
                  <a:pt x="1537" y="1116"/>
                </a:lnTo>
                <a:lnTo>
                  <a:pt x="1541" y="1103"/>
                </a:lnTo>
                <a:lnTo>
                  <a:pt x="1544" y="1096"/>
                </a:lnTo>
                <a:lnTo>
                  <a:pt x="1546" y="1092"/>
                </a:lnTo>
                <a:lnTo>
                  <a:pt x="1548" y="1090"/>
                </a:lnTo>
                <a:lnTo>
                  <a:pt x="1548" y="1090"/>
                </a:lnTo>
                <a:close/>
                <a:moveTo>
                  <a:pt x="2246" y="1070"/>
                </a:moveTo>
                <a:lnTo>
                  <a:pt x="2246" y="1126"/>
                </a:lnTo>
                <a:lnTo>
                  <a:pt x="2246" y="1126"/>
                </a:lnTo>
                <a:lnTo>
                  <a:pt x="2176" y="1136"/>
                </a:lnTo>
                <a:lnTo>
                  <a:pt x="2176" y="1136"/>
                </a:lnTo>
                <a:lnTo>
                  <a:pt x="2174" y="1134"/>
                </a:lnTo>
                <a:lnTo>
                  <a:pt x="2174" y="1129"/>
                </a:lnTo>
                <a:lnTo>
                  <a:pt x="2174" y="1117"/>
                </a:lnTo>
                <a:lnTo>
                  <a:pt x="2177" y="1102"/>
                </a:lnTo>
                <a:lnTo>
                  <a:pt x="2181" y="1090"/>
                </a:lnTo>
                <a:lnTo>
                  <a:pt x="2181" y="1090"/>
                </a:lnTo>
                <a:lnTo>
                  <a:pt x="2184" y="1084"/>
                </a:lnTo>
                <a:lnTo>
                  <a:pt x="2189" y="1080"/>
                </a:lnTo>
                <a:lnTo>
                  <a:pt x="2193" y="1078"/>
                </a:lnTo>
                <a:lnTo>
                  <a:pt x="2196" y="1075"/>
                </a:lnTo>
                <a:lnTo>
                  <a:pt x="2196" y="1075"/>
                </a:lnTo>
                <a:lnTo>
                  <a:pt x="2198" y="1074"/>
                </a:lnTo>
                <a:lnTo>
                  <a:pt x="2204" y="1073"/>
                </a:lnTo>
                <a:lnTo>
                  <a:pt x="2221" y="1070"/>
                </a:lnTo>
                <a:lnTo>
                  <a:pt x="2246" y="1070"/>
                </a:lnTo>
                <a:lnTo>
                  <a:pt x="2246" y="1070"/>
                </a:lnTo>
                <a:close/>
                <a:moveTo>
                  <a:pt x="2241" y="829"/>
                </a:moveTo>
                <a:lnTo>
                  <a:pt x="2241" y="829"/>
                </a:lnTo>
                <a:lnTo>
                  <a:pt x="2241" y="886"/>
                </a:lnTo>
                <a:lnTo>
                  <a:pt x="2242" y="925"/>
                </a:lnTo>
                <a:lnTo>
                  <a:pt x="2241" y="945"/>
                </a:lnTo>
                <a:lnTo>
                  <a:pt x="2241" y="945"/>
                </a:lnTo>
                <a:lnTo>
                  <a:pt x="2235" y="949"/>
                </a:lnTo>
                <a:lnTo>
                  <a:pt x="2222" y="955"/>
                </a:lnTo>
                <a:lnTo>
                  <a:pt x="2214" y="956"/>
                </a:lnTo>
                <a:lnTo>
                  <a:pt x="2208" y="957"/>
                </a:lnTo>
                <a:lnTo>
                  <a:pt x="2203" y="957"/>
                </a:lnTo>
                <a:lnTo>
                  <a:pt x="2202" y="956"/>
                </a:lnTo>
                <a:lnTo>
                  <a:pt x="2201" y="955"/>
                </a:lnTo>
                <a:lnTo>
                  <a:pt x="2201" y="955"/>
                </a:lnTo>
                <a:lnTo>
                  <a:pt x="2199" y="946"/>
                </a:lnTo>
                <a:lnTo>
                  <a:pt x="2199" y="936"/>
                </a:lnTo>
                <a:lnTo>
                  <a:pt x="2202" y="928"/>
                </a:lnTo>
                <a:lnTo>
                  <a:pt x="2204" y="926"/>
                </a:lnTo>
                <a:lnTo>
                  <a:pt x="2206" y="925"/>
                </a:lnTo>
                <a:lnTo>
                  <a:pt x="2206" y="925"/>
                </a:lnTo>
                <a:lnTo>
                  <a:pt x="2207" y="925"/>
                </a:lnTo>
                <a:lnTo>
                  <a:pt x="2209" y="922"/>
                </a:lnTo>
                <a:lnTo>
                  <a:pt x="2211" y="917"/>
                </a:lnTo>
                <a:lnTo>
                  <a:pt x="2216" y="905"/>
                </a:lnTo>
                <a:lnTo>
                  <a:pt x="2216" y="905"/>
                </a:lnTo>
                <a:lnTo>
                  <a:pt x="2221" y="889"/>
                </a:lnTo>
                <a:lnTo>
                  <a:pt x="2230" y="864"/>
                </a:lnTo>
                <a:lnTo>
                  <a:pt x="2241" y="829"/>
                </a:lnTo>
                <a:lnTo>
                  <a:pt x="2241" y="829"/>
                </a:lnTo>
                <a:close/>
                <a:moveTo>
                  <a:pt x="1477" y="849"/>
                </a:moveTo>
                <a:lnTo>
                  <a:pt x="1477" y="849"/>
                </a:lnTo>
                <a:lnTo>
                  <a:pt x="1505" y="868"/>
                </a:lnTo>
                <a:lnTo>
                  <a:pt x="1526" y="886"/>
                </a:lnTo>
                <a:lnTo>
                  <a:pt x="1536" y="893"/>
                </a:lnTo>
                <a:lnTo>
                  <a:pt x="1543" y="899"/>
                </a:lnTo>
                <a:lnTo>
                  <a:pt x="1543" y="899"/>
                </a:lnTo>
                <a:lnTo>
                  <a:pt x="1555" y="916"/>
                </a:lnTo>
                <a:lnTo>
                  <a:pt x="1570" y="940"/>
                </a:lnTo>
                <a:lnTo>
                  <a:pt x="1583" y="964"/>
                </a:lnTo>
                <a:lnTo>
                  <a:pt x="1586" y="972"/>
                </a:lnTo>
                <a:lnTo>
                  <a:pt x="1588" y="980"/>
                </a:lnTo>
                <a:lnTo>
                  <a:pt x="1588" y="980"/>
                </a:lnTo>
                <a:lnTo>
                  <a:pt x="1586" y="982"/>
                </a:lnTo>
                <a:lnTo>
                  <a:pt x="1585" y="984"/>
                </a:lnTo>
                <a:lnTo>
                  <a:pt x="1581" y="985"/>
                </a:lnTo>
                <a:lnTo>
                  <a:pt x="1576" y="986"/>
                </a:lnTo>
                <a:lnTo>
                  <a:pt x="1565" y="986"/>
                </a:lnTo>
                <a:lnTo>
                  <a:pt x="1553" y="985"/>
                </a:lnTo>
                <a:lnTo>
                  <a:pt x="1529" y="982"/>
                </a:lnTo>
                <a:lnTo>
                  <a:pt x="1517" y="980"/>
                </a:lnTo>
                <a:lnTo>
                  <a:pt x="1517" y="980"/>
                </a:lnTo>
                <a:lnTo>
                  <a:pt x="1507" y="976"/>
                </a:lnTo>
                <a:lnTo>
                  <a:pt x="1499" y="974"/>
                </a:lnTo>
                <a:lnTo>
                  <a:pt x="1492" y="970"/>
                </a:lnTo>
                <a:lnTo>
                  <a:pt x="1492" y="970"/>
                </a:lnTo>
                <a:lnTo>
                  <a:pt x="1491" y="967"/>
                </a:lnTo>
                <a:lnTo>
                  <a:pt x="1490" y="964"/>
                </a:lnTo>
                <a:lnTo>
                  <a:pt x="1487" y="949"/>
                </a:lnTo>
                <a:lnTo>
                  <a:pt x="1482" y="907"/>
                </a:lnTo>
                <a:lnTo>
                  <a:pt x="1477" y="849"/>
                </a:lnTo>
                <a:lnTo>
                  <a:pt x="1477" y="84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8">
            <a:extLst>
              <a:ext uri="{FF2B5EF4-FFF2-40B4-BE49-F238E27FC236}">
                <a16:creationId xmlns:a16="http://schemas.microsoft.com/office/drawing/2014/main" id="{977C83C7-BE61-42B6-B2BE-708FAEBC6348}"/>
              </a:ext>
            </a:extLst>
          </p:cNvPr>
          <p:cNvSpPr>
            <a:spLocks noEditPoints="1"/>
          </p:cNvSpPr>
          <p:nvPr/>
        </p:nvSpPr>
        <p:spPr bwMode="auto">
          <a:xfrm>
            <a:off x="3726768" y="1669681"/>
            <a:ext cx="2524310" cy="1597432"/>
          </a:xfrm>
          <a:custGeom>
            <a:avLst/>
            <a:gdLst>
              <a:gd name="T0" fmla="*/ 523 w 1103"/>
              <a:gd name="T1" fmla="*/ 15 h 698"/>
              <a:gd name="T2" fmla="*/ 21 w 1103"/>
              <a:gd name="T3" fmla="*/ 151 h 698"/>
              <a:gd name="T4" fmla="*/ 11 w 1103"/>
              <a:gd name="T5" fmla="*/ 200 h 698"/>
              <a:gd name="T6" fmla="*/ 0 w 1103"/>
              <a:gd name="T7" fmla="*/ 246 h 698"/>
              <a:gd name="T8" fmla="*/ 14 w 1103"/>
              <a:gd name="T9" fmla="*/ 384 h 698"/>
              <a:gd name="T10" fmla="*/ 31 w 1103"/>
              <a:gd name="T11" fmla="*/ 392 h 698"/>
              <a:gd name="T12" fmla="*/ 17 w 1103"/>
              <a:gd name="T13" fmla="*/ 426 h 698"/>
              <a:gd name="T14" fmla="*/ 22 w 1103"/>
              <a:gd name="T15" fmla="*/ 543 h 698"/>
              <a:gd name="T16" fmla="*/ 56 w 1103"/>
              <a:gd name="T17" fmla="*/ 623 h 698"/>
              <a:gd name="T18" fmla="*/ 157 w 1103"/>
              <a:gd name="T19" fmla="*/ 628 h 698"/>
              <a:gd name="T20" fmla="*/ 177 w 1103"/>
              <a:gd name="T21" fmla="*/ 604 h 698"/>
              <a:gd name="T22" fmla="*/ 247 w 1103"/>
              <a:gd name="T23" fmla="*/ 573 h 698"/>
              <a:gd name="T24" fmla="*/ 289 w 1103"/>
              <a:gd name="T25" fmla="*/ 648 h 698"/>
              <a:gd name="T26" fmla="*/ 348 w 1103"/>
              <a:gd name="T27" fmla="*/ 658 h 698"/>
              <a:gd name="T28" fmla="*/ 384 w 1103"/>
              <a:gd name="T29" fmla="*/ 653 h 698"/>
              <a:gd name="T30" fmla="*/ 436 w 1103"/>
              <a:gd name="T31" fmla="*/ 682 h 698"/>
              <a:gd name="T32" fmla="*/ 532 w 1103"/>
              <a:gd name="T33" fmla="*/ 678 h 698"/>
              <a:gd name="T34" fmla="*/ 589 w 1103"/>
              <a:gd name="T35" fmla="*/ 663 h 698"/>
              <a:gd name="T36" fmla="*/ 609 w 1103"/>
              <a:gd name="T37" fmla="*/ 638 h 698"/>
              <a:gd name="T38" fmla="*/ 674 w 1103"/>
              <a:gd name="T39" fmla="*/ 653 h 698"/>
              <a:gd name="T40" fmla="*/ 735 w 1103"/>
              <a:gd name="T41" fmla="*/ 678 h 698"/>
              <a:gd name="T42" fmla="*/ 787 w 1103"/>
              <a:gd name="T43" fmla="*/ 676 h 698"/>
              <a:gd name="T44" fmla="*/ 800 w 1103"/>
              <a:gd name="T45" fmla="*/ 643 h 698"/>
              <a:gd name="T46" fmla="*/ 866 w 1103"/>
              <a:gd name="T47" fmla="*/ 639 h 698"/>
              <a:gd name="T48" fmla="*/ 919 w 1103"/>
              <a:gd name="T49" fmla="*/ 685 h 698"/>
              <a:gd name="T50" fmla="*/ 992 w 1103"/>
              <a:gd name="T51" fmla="*/ 697 h 698"/>
              <a:gd name="T52" fmla="*/ 1006 w 1103"/>
              <a:gd name="T53" fmla="*/ 638 h 698"/>
              <a:gd name="T54" fmla="*/ 1051 w 1103"/>
              <a:gd name="T55" fmla="*/ 622 h 698"/>
              <a:gd name="T56" fmla="*/ 1057 w 1103"/>
              <a:gd name="T57" fmla="*/ 529 h 698"/>
              <a:gd name="T58" fmla="*/ 1046 w 1103"/>
              <a:gd name="T59" fmla="*/ 470 h 698"/>
              <a:gd name="T60" fmla="*/ 1031 w 1103"/>
              <a:gd name="T61" fmla="*/ 309 h 698"/>
              <a:gd name="T62" fmla="*/ 1027 w 1103"/>
              <a:gd name="T63" fmla="*/ 244 h 698"/>
              <a:gd name="T64" fmla="*/ 1028 w 1103"/>
              <a:gd name="T65" fmla="*/ 223 h 698"/>
              <a:gd name="T66" fmla="*/ 1092 w 1103"/>
              <a:gd name="T67" fmla="*/ 239 h 698"/>
              <a:gd name="T68" fmla="*/ 1096 w 1103"/>
              <a:gd name="T69" fmla="*/ 191 h 698"/>
              <a:gd name="T70" fmla="*/ 1086 w 1103"/>
              <a:gd name="T71" fmla="*/ 110 h 698"/>
              <a:gd name="T72" fmla="*/ 1074 w 1103"/>
              <a:gd name="T73" fmla="*/ 80 h 698"/>
              <a:gd name="T74" fmla="*/ 1035 w 1103"/>
              <a:gd name="T75" fmla="*/ 63 h 698"/>
              <a:gd name="T76" fmla="*/ 954 w 1103"/>
              <a:gd name="T77" fmla="*/ 56 h 698"/>
              <a:gd name="T78" fmla="*/ 843 w 1103"/>
              <a:gd name="T79" fmla="*/ 30 h 698"/>
              <a:gd name="T80" fmla="*/ 991 w 1103"/>
              <a:gd name="T81" fmla="*/ 120 h 698"/>
              <a:gd name="T82" fmla="*/ 910 w 1103"/>
              <a:gd name="T83" fmla="*/ 75 h 698"/>
              <a:gd name="T84" fmla="*/ 948 w 1103"/>
              <a:gd name="T85" fmla="*/ 99 h 698"/>
              <a:gd name="T86" fmla="*/ 986 w 1103"/>
              <a:gd name="T87" fmla="*/ 251 h 698"/>
              <a:gd name="T88" fmla="*/ 497 w 1103"/>
              <a:gd name="T89" fmla="*/ 172 h 698"/>
              <a:gd name="T90" fmla="*/ 488 w 1103"/>
              <a:gd name="T91" fmla="*/ 80 h 698"/>
              <a:gd name="T92" fmla="*/ 451 w 1103"/>
              <a:gd name="T93" fmla="*/ 78 h 698"/>
              <a:gd name="T94" fmla="*/ 446 w 1103"/>
              <a:gd name="T95" fmla="*/ 127 h 698"/>
              <a:gd name="T96" fmla="*/ 423 w 1103"/>
              <a:gd name="T97" fmla="*/ 105 h 698"/>
              <a:gd name="T98" fmla="*/ 403 w 1103"/>
              <a:gd name="T99" fmla="*/ 90 h 698"/>
              <a:gd name="T100" fmla="*/ 448 w 1103"/>
              <a:gd name="T101" fmla="*/ 75 h 698"/>
              <a:gd name="T102" fmla="*/ 549 w 1103"/>
              <a:gd name="T103" fmla="*/ 412 h 698"/>
              <a:gd name="T104" fmla="*/ 559 w 1103"/>
              <a:gd name="T105" fmla="*/ 467 h 698"/>
              <a:gd name="T106" fmla="*/ 512 w 1103"/>
              <a:gd name="T107" fmla="*/ 432 h 698"/>
              <a:gd name="T108" fmla="*/ 1036 w 1103"/>
              <a:gd name="T109" fmla="*/ 471 h 698"/>
              <a:gd name="T110" fmla="*/ 1010 w 1103"/>
              <a:gd name="T111" fmla="*/ 472 h 698"/>
              <a:gd name="T112" fmla="*/ 1006 w 1103"/>
              <a:gd name="T113" fmla="*/ 447 h 698"/>
              <a:gd name="T114" fmla="*/ 1026 w 1103"/>
              <a:gd name="T115" fmla="*/ 412 h 698"/>
              <a:gd name="T116" fmla="*/ 1046 w 1103"/>
              <a:gd name="T117" fmla="*/ 560 h 698"/>
              <a:gd name="T118" fmla="*/ 981 w 1103"/>
              <a:gd name="T119" fmla="*/ 568 h 698"/>
              <a:gd name="T120" fmla="*/ 613 w 1103"/>
              <a:gd name="T121" fmla="*/ 568 h 698"/>
              <a:gd name="T122" fmla="*/ 569 w 1103"/>
              <a:gd name="T123" fmla="*/ 566 h 698"/>
              <a:gd name="T124" fmla="*/ 539 w 1103"/>
              <a:gd name="T125" fmla="*/ 538 h 6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03" h="698">
                <a:moveTo>
                  <a:pt x="664" y="30"/>
                </a:moveTo>
                <a:lnTo>
                  <a:pt x="664" y="0"/>
                </a:lnTo>
                <a:lnTo>
                  <a:pt x="634" y="0"/>
                </a:lnTo>
                <a:lnTo>
                  <a:pt x="634" y="10"/>
                </a:lnTo>
                <a:lnTo>
                  <a:pt x="619" y="10"/>
                </a:lnTo>
                <a:lnTo>
                  <a:pt x="619" y="0"/>
                </a:lnTo>
                <a:lnTo>
                  <a:pt x="523" y="0"/>
                </a:lnTo>
                <a:lnTo>
                  <a:pt x="523" y="15"/>
                </a:lnTo>
                <a:lnTo>
                  <a:pt x="453" y="15"/>
                </a:lnTo>
                <a:lnTo>
                  <a:pt x="403" y="0"/>
                </a:lnTo>
                <a:lnTo>
                  <a:pt x="76" y="125"/>
                </a:lnTo>
                <a:lnTo>
                  <a:pt x="76" y="125"/>
                </a:lnTo>
                <a:lnTo>
                  <a:pt x="49" y="137"/>
                </a:lnTo>
                <a:lnTo>
                  <a:pt x="30" y="146"/>
                </a:lnTo>
                <a:lnTo>
                  <a:pt x="21" y="151"/>
                </a:lnTo>
                <a:lnTo>
                  <a:pt x="21" y="151"/>
                </a:lnTo>
                <a:lnTo>
                  <a:pt x="19" y="154"/>
                </a:lnTo>
                <a:lnTo>
                  <a:pt x="16" y="161"/>
                </a:lnTo>
                <a:lnTo>
                  <a:pt x="16" y="161"/>
                </a:lnTo>
                <a:lnTo>
                  <a:pt x="15" y="169"/>
                </a:lnTo>
                <a:lnTo>
                  <a:pt x="12" y="183"/>
                </a:lnTo>
                <a:lnTo>
                  <a:pt x="11" y="201"/>
                </a:lnTo>
                <a:lnTo>
                  <a:pt x="11" y="201"/>
                </a:lnTo>
                <a:lnTo>
                  <a:pt x="11" y="200"/>
                </a:lnTo>
                <a:lnTo>
                  <a:pt x="10" y="200"/>
                </a:lnTo>
                <a:lnTo>
                  <a:pt x="9" y="200"/>
                </a:lnTo>
                <a:lnTo>
                  <a:pt x="6" y="205"/>
                </a:lnTo>
                <a:lnTo>
                  <a:pt x="1" y="216"/>
                </a:lnTo>
                <a:lnTo>
                  <a:pt x="1" y="216"/>
                </a:lnTo>
                <a:lnTo>
                  <a:pt x="0" y="221"/>
                </a:lnTo>
                <a:lnTo>
                  <a:pt x="0" y="228"/>
                </a:lnTo>
                <a:lnTo>
                  <a:pt x="0" y="246"/>
                </a:lnTo>
                <a:lnTo>
                  <a:pt x="1" y="269"/>
                </a:lnTo>
                <a:lnTo>
                  <a:pt x="3" y="293"/>
                </a:lnTo>
                <a:lnTo>
                  <a:pt x="9" y="334"/>
                </a:lnTo>
                <a:lnTo>
                  <a:pt x="11" y="352"/>
                </a:lnTo>
                <a:lnTo>
                  <a:pt x="11" y="352"/>
                </a:lnTo>
                <a:lnTo>
                  <a:pt x="11" y="368"/>
                </a:lnTo>
                <a:lnTo>
                  <a:pt x="12" y="381"/>
                </a:lnTo>
                <a:lnTo>
                  <a:pt x="14" y="384"/>
                </a:lnTo>
                <a:lnTo>
                  <a:pt x="16" y="387"/>
                </a:lnTo>
                <a:lnTo>
                  <a:pt x="16" y="387"/>
                </a:lnTo>
                <a:lnTo>
                  <a:pt x="21" y="388"/>
                </a:lnTo>
                <a:lnTo>
                  <a:pt x="27" y="389"/>
                </a:lnTo>
                <a:lnTo>
                  <a:pt x="31" y="391"/>
                </a:lnTo>
                <a:lnTo>
                  <a:pt x="31" y="391"/>
                </a:lnTo>
                <a:lnTo>
                  <a:pt x="31" y="392"/>
                </a:lnTo>
                <a:lnTo>
                  <a:pt x="31" y="392"/>
                </a:lnTo>
                <a:lnTo>
                  <a:pt x="30" y="396"/>
                </a:lnTo>
                <a:lnTo>
                  <a:pt x="30" y="401"/>
                </a:lnTo>
                <a:lnTo>
                  <a:pt x="31" y="407"/>
                </a:lnTo>
                <a:lnTo>
                  <a:pt x="31" y="407"/>
                </a:lnTo>
                <a:lnTo>
                  <a:pt x="27" y="412"/>
                </a:lnTo>
                <a:lnTo>
                  <a:pt x="21" y="417"/>
                </a:lnTo>
                <a:lnTo>
                  <a:pt x="21" y="417"/>
                </a:lnTo>
                <a:lnTo>
                  <a:pt x="17" y="426"/>
                </a:lnTo>
                <a:lnTo>
                  <a:pt x="12" y="445"/>
                </a:lnTo>
                <a:lnTo>
                  <a:pt x="6" y="472"/>
                </a:lnTo>
                <a:lnTo>
                  <a:pt x="16" y="472"/>
                </a:lnTo>
                <a:lnTo>
                  <a:pt x="16" y="472"/>
                </a:lnTo>
                <a:lnTo>
                  <a:pt x="16" y="480"/>
                </a:lnTo>
                <a:lnTo>
                  <a:pt x="17" y="500"/>
                </a:lnTo>
                <a:lnTo>
                  <a:pt x="20" y="528"/>
                </a:lnTo>
                <a:lnTo>
                  <a:pt x="22" y="543"/>
                </a:lnTo>
                <a:lnTo>
                  <a:pt x="26" y="558"/>
                </a:lnTo>
                <a:lnTo>
                  <a:pt x="26" y="558"/>
                </a:lnTo>
                <a:lnTo>
                  <a:pt x="34" y="583"/>
                </a:lnTo>
                <a:lnTo>
                  <a:pt x="41" y="602"/>
                </a:lnTo>
                <a:lnTo>
                  <a:pt x="49" y="614"/>
                </a:lnTo>
                <a:lnTo>
                  <a:pt x="52" y="619"/>
                </a:lnTo>
                <a:lnTo>
                  <a:pt x="56" y="623"/>
                </a:lnTo>
                <a:lnTo>
                  <a:pt x="56" y="623"/>
                </a:lnTo>
                <a:lnTo>
                  <a:pt x="64" y="626"/>
                </a:lnTo>
                <a:lnTo>
                  <a:pt x="75" y="628"/>
                </a:lnTo>
                <a:lnTo>
                  <a:pt x="90" y="629"/>
                </a:lnTo>
                <a:lnTo>
                  <a:pt x="108" y="631"/>
                </a:lnTo>
                <a:lnTo>
                  <a:pt x="139" y="631"/>
                </a:lnTo>
                <a:lnTo>
                  <a:pt x="150" y="629"/>
                </a:lnTo>
                <a:lnTo>
                  <a:pt x="157" y="628"/>
                </a:lnTo>
                <a:lnTo>
                  <a:pt x="157" y="628"/>
                </a:lnTo>
                <a:lnTo>
                  <a:pt x="159" y="626"/>
                </a:lnTo>
                <a:lnTo>
                  <a:pt x="162" y="623"/>
                </a:lnTo>
                <a:lnTo>
                  <a:pt x="166" y="617"/>
                </a:lnTo>
                <a:lnTo>
                  <a:pt x="167" y="608"/>
                </a:lnTo>
                <a:lnTo>
                  <a:pt x="167" y="608"/>
                </a:lnTo>
                <a:lnTo>
                  <a:pt x="173" y="607"/>
                </a:lnTo>
                <a:lnTo>
                  <a:pt x="177" y="605"/>
                </a:lnTo>
                <a:lnTo>
                  <a:pt x="177" y="604"/>
                </a:lnTo>
                <a:lnTo>
                  <a:pt x="177" y="603"/>
                </a:lnTo>
                <a:lnTo>
                  <a:pt x="177" y="603"/>
                </a:lnTo>
                <a:lnTo>
                  <a:pt x="177" y="600"/>
                </a:lnTo>
                <a:lnTo>
                  <a:pt x="177" y="597"/>
                </a:lnTo>
                <a:lnTo>
                  <a:pt x="178" y="585"/>
                </a:lnTo>
                <a:lnTo>
                  <a:pt x="182" y="573"/>
                </a:lnTo>
                <a:lnTo>
                  <a:pt x="247" y="573"/>
                </a:lnTo>
                <a:lnTo>
                  <a:pt x="247" y="573"/>
                </a:lnTo>
                <a:lnTo>
                  <a:pt x="250" y="582"/>
                </a:lnTo>
                <a:lnTo>
                  <a:pt x="257" y="602"/>
                </a:lnTo>
                <a:lnTo>
                  <a:pt x="267" y="623"/>
                </a:lnTo>
                <a:lnTo>
                  <a:pt x="272" y="632"/>
                </a:lnTo>
                <a:lnTo>
                  <a:pt x="277" y="638"/>
                </a:lnTo>
                <a:lnTo>
                  <a:pt x="277" y="638"/>
                </a:lnTo>
                <a:lnTo>
                  <a:pt x="285" y="644"/>
                </a:lnTo>
                <a:lnTo>
                  <a:pt x="289" y="648"/>
                </a:lnTo>
                <a:lnTo>
                  <a:pt x="292" y="651"/>
                </a:lnTo>
                <a:lnTo>
                  <a:pt x="297" y="653"/>
                </a:lnTo>
                <a:lnTo>
                  <a:pt x="297" y="653"/>
                </a:lnTo>
                <a:lnTo>
                  <a:pt x="309" y="656"/>
                </a:lnTo>
                <a:lnTo>
                  <a:pt x="325" y="658"/>
                </a:lnTo>
                <a:lnTo>
                  <a:pt x="339" y="659"/>
                </a:lnTo>
                <a:lnTo>
                  <a:pt x="344" y="659"/>
                </a:lnTo>
                <a:lnTo>
                  <a:pt x="348" y="658"/>
                </a:lnTo>
                <a:lnTo>
                  <a:pt x="348" y="658"/>
                </a:lnTo>
                <a:lnTo>
                  <a:pt x="351" y="656"/>
                </a:lnTo>
                <a:lnTo>
                  <a:pt x="358" y="654"/>
                </a:lnTo>
                <a:lnTo>
                  <a:pt x="368" y="653"/>
                </a:lnTo>
                <a:lnTo>
                  <a:pt x="368" y="653"/>
                </a:lnTo>
                <a:lnTo>
                  <a:pt x="373" y="653"/>
                </a:lnTo>
                <a:lnTo>
                  <a:pt x="379" y="653"/>
                </a:lnTo>
                <a:lnTo>
                  <a:pt x="384" y="653"/>
                </a:lnTo>
                <a:lnTo>
                  <a:pt x="388" y="653"/>
                </a:lnTo>
                <a:lnTo>
                  <a:pt x="388" y="653"/>
                </a:lnTo>
                <a:lnTo>
                  <a:pt x="389" y="654"/>
                </a:lnTo>
                <a:lnTo>
                  <a:pt x="394" y="658"/>
                </a:lnTo>
                <a:lnTo>
                  <a:pt x="399" y="663"/>
                </a:lnTo>
                <a:lnTo>
                  <a:pt x="409" y="671"/>
                </a:lnTo>
                <a:lnTo>
                  <a:pt x="421" y="677"/>
                </a:lnTo>
                <a:lnTo>
                  <a:pt x="436" y="682"/>
                </a:lnTo>
                <a:lnTo>
                  <a:pt x="444" y="685"/>
                </a:lnTo>
                <a:lnTo>
                  <a:pt x="454" y="687"/>
                </a:lnTo>
                <a:lnTo>
                  <a:pt x="466" y="688"/>
                </a:lnTo>
                <a:lnTo>
                  <a:pt x="478" y="688"/>
                </a:lnTo>
                <a:lnTo>
                  <a:pt x="478" y="688"/>
                </a:lnTo>
                <a:lnTo>
                  <a:pt x="501" y="687"/>
                </a:lnTo>
                <a:lnTo>
                  <a:pt x="518" y="683"/>
                </a:lnTo>
                <a:lnTo>
                  <a:pt x="532" y="678"/>
                </a:lnTo>
                <a:lnTo>
                  <a:pt x="541" y="673"/>
                </a:lnTo>
                <a:lnTo>
                  <a:pt x="547" y="668"/>
                </a:lnTo>
                <a:lnTo>
                  <a:pt x="551" y="663"/>
                </a:lnTo>
                <a:lnTo>
                  <a:pt x="554" y="658"/>
                </a:lnTo>
                <a:lnTo>
                  <a:pt x="554" y="658"/>
                </a:lnTo>
                <a:lnTo>
                  <a:pt x="564" y="661"/>
                </a:lnTo>
                <a:lnTo>
                  <a:pt x="575" y="663"/>
                </a:lnTo>
                <a:lnTo>
                  <a:pt x="589" y="663"/>
                </a:lnTo>
                <a:lnTo>
                  <a:pt x="589" y="663"/>
                </a:lnTo>
                <a:lnTo>
                  <a:pt x="595" y="662"/>
                </a:lnTo>
                <a:lnTo>
                  <a:pt x="599" y="658"/>
                </a:lnTo>
                <a:lnTo>
                  <a:pt x="601" y="653"/>
                </a:lnTo>
                <a:lnTo>
                  <a:pt x="603" y="648"/>
                </a:lnTo>
                <a:lnTo>
                  <a:pt x="604" y="641"/>
                </a:lnTo>
                <a:lnTo>
                  <a:pt x="606" y="638"/>
                </a:lnTo>
                <a:lnTo>
                  <a:pt x="609" y="638"/>
                </a:lnTo>
                <a:lnTo>
                  <a:pt x="609" y="638"/>
                </a:lnTo>
                <a:lnTo>
                  <a:pt x="614" y="639"/>
                </a:lnTo>
                <a:lnTo>
                  <a:pt x="621" y="639"/>
                </a:lnTo>
                <a:lnTo>
                  <a:pt x="640" y="639"/>
                </a:lnTo>
                <a:lnTo>
                  <a:pt x="664" y="638"/>
                </a:lnTo>
                <a:lnTo>
                  <a:pt x="664" y="638"/>
                </a:lnTo>
                <a:lnTo>
                  <a:pt x="667" y="643"/>
                </a:lnTo>
                <a:lnTo>
                  <a:pt x="674" y="653"/>
                </a:lnTo>
                <a:lnTo>
                  <a:pt x="683" y="666"/>
                </a:lnTo>
                <a:lnTo>
                  <a:pt x="689" y="669"/>
                </a:lnTo>
                <a:lnTo>
                  <a:pt x="694" y="673"/>
                </a:lnTo>
                <a:lnTo>
                  <a:pt x="694" y="673"/>
                </a:lnTo>
                <a:lnTo>
                  <a:pt x="701" y="676"/>
                </a:lnTo>
                <a:lnTo>
                  <a:pt x="707" y="677"/>
                </a:lnTo>
                <a:lnTo>
                  <a:pt x="721" y="678"/>
                </a:lnTo>
                <a:lnTo>
                  <a:pt x="735" y="678"/>
                </a:lnTo>
                <a:lnTo>
                  <a:pt x="735" y="678"/>
                </a:lnTo>
                <a:lnTo>
                  <a:pt x="750" y="678"/>
                </a:lnTo>
                <a:lnTo>
                  <a:pt x="761" y="678"/>
                </a:lnTo>
                <a:lnTo>
                  <a:pt x="770" y="678"/>
                </a:lnTo>
                <a:lnTo>
                  <a:pt x="770" y="678"/>
                </a:lnTo>
                <a:lnTo>
                  <a:pt x="776" y="678"/>
                </a:lnTo>
                <a:lnTo>
                  <a:pt x="783" y="677"/>
                </a:lnTo>
                <a:lnTo>
                  <a:pt x="787" y="676"/>
                </a:lnTo>
                <a:lnTo>
                  <a:pt x="790" y="675"/>
                </a:lnTo>
                <a:lnTo>
                  <a:pt x="794" y="672"/>
                </a:lnTo>
                <a:lnTo>
                  <a:pt x="795" y="668"/>
                </a:lnTo>
                <a:lnTo>
                  <a:pt x="795" y="668"/>
                </a:lnTo>
                <a:lnTo>
                  <a:pt x="797" y="659"/>
                </a:lnTo>
                <a:lnTo>
                  <a:pt x="799" y="652"/>
                </a:lnTo>
                <a:lnTo>
                  <a:pt x="800" y="643"/>
                </a:lnTo>
                <a:lnTo>
                  <a:pt x="800" y="643"/>
                </a:lnTo>
                <a:lnTo>
                  <a:pt x="829" y="642"/>
                </a:lnTo>
                <a:lnTo>
                  <a:pt x="850" y="642"/>
                </a:lnTo>
                <a:lnTo>
                  <a:pt x="856" y="642"/>
                </a:lnTo>
                <a:lnTo>
                  <a:pt x="860" y="643"/>
                </a:lnTo>
                <a:lnTo>
                  <a:pt x="860" y="643"/>
                </a:lnTo>
                <a:lnTo>
                  <a:pt x="861" y="643"/>
                </a:lnTo>
                <a:lnTo>
                  <a:pt x="863" y="643"/>
                </a:lnTo>
                <a:lnTo>
                  <a:pt x="866" y="639"/>
                </a:lnTo>
                <a:lnTo>
                  <a:pt x="870" y="633"/>
                </a:lnTo>
                <a:lnTo>
                  <a:pt x="905" y="633"/>
                </a:lnTo>
                <a:lnTo>
                  <a:pt x="905" y="633"/>
                </a:lnTo>
                <a:lnTo>
                  <a:pt x="907" y="641"/>
                </a:lnTo>
                <a:lnTo>
                  <a:pt x="909" y="658"/>
                </a:lnTo>
                <a:lnTo>
                  <a:pt x="912" y="668"/>
                </a:lnTo>
                <a:lnTo>
                  <a:pt x="915" y="677"/>
                </a:lnTo>
                <a:lnTo>
                  <a:pt x="919" y="685"/>
                </a:lnTo>
                <a:lnTo>
                  <a:pt x="923" y="687"/>
                </a:lnTo>
                <a:lnTo>
                  <a:pt x="925" y="688"/>
                </a:lnTo>
                <a:lnTo>
                  <a:pt x="925" y="688"/>
                </a:lnTo>
                <a:lnTo>
                  <a:pt x="943" y="693"/>
                </a:lnTo>
                <a:lnTo>
                  <a:pt x="964" y="697"/>
                </a:lnTo>
                <a:lnTo>
                  <a:pt x="976" y="698"/>
                </a:lnTo>
                <a:lnTo>
                  <a:pt x="984" y="698"/>
                </a:lnTo>
                <a:lnTo>
                  <a:pt x="992" y="697"/>
                </a:lnTo>
                <a:lnTo>
                  <a:pt x="995" y="695"/>
                </a:lnTo>
                <a:lnTo>
                  <a:pt x="996" y="693"/>
                </a:lnTo>
                <a:lnTo>
                  <a:pt x="996" y="693"/>
                </a:lnTo>
                <a:lnTo>
                  <a:pt x="1000" y="683"/>
                </a:lnTo>
                <a:lnTo>
                  <a:pt x="1003" y="672"/>
                </a:lnTo>
                <a:lnTo>
                  <a:pt x="1005" y="662"/>
                </a:lnTo>
                <a:lnTo>
                  <a:pt x="1006" y="653"/>
                </a:lnTo>
                <a:lnTo>
                  <a:pt x="1006" y="638"/>
                </a:lnTo>
                <a:lnTo>
                  <a:pt x="1006" y="623"/>
                </a:lnTo>
                <a:lnTo>
                  <a:pt x="1006" y="623"/>
                </a:lnTo>
                <a:lnTo>
                  <a:pt x="1030" y="624"/>
                </a:lnTo>
                <a:lnTo>
                  <a:pt x="1045" y="624"/>
                </a:lnTo>
                <a:lnTo>
                  <a:pt x="1050" y="624"/>
                </a:lnTo>
                <a:lnTo>
                  <a:pt x="1051" y="623"/>
                </a:lnTo>
                <a:lnTo>
                  <a:pt x="1051" y="623"/>
                </a:lnTo>
                <a:lnTo>
                  <a:pt x="1051" y="622"/>
                </a:lnTo>
                <a:lnTo>
                  <a:pt x="1052" y="619"/>
                </a:lnTo>
                <a:lnTo>
                  <a:pt x="1056" y="615"/>
                </a:lnTo>
                <a:lnTo>
                  <a:pt x="1060" y="610"/>
                </a:lnTo>
                <a:lnTo>
                  <a:pt x="1061" y="608"/>
                </a:lnTo>
                <a:lnTo>
                  <a:pt x="1061" y="608"/>
                </a:lnTo>
                <a:lnTo>
                  <a:pt x="1060" y="593"/>
                </a:lnTo>
                <a:lnTo>
                  <a:pt x="1059" y="561"/>
                </a:lnTo>
                <a:lnTo>
                  <a:pt x="1057" y="529"/>
                </a:lnTo>
                <a:lnTo>
                  <a:pt x="1057" y="517"/>
                </a:lnTo>
                <a:lnTo>
                  <a:pt x="1056" y="512"/>
                </a:lnTo>
                <a:lnTo>
                  <a:pt x="1056" y="512"/>
                </a:lnTo>
                <a:lnTo>
                  <a:pt x="1054" y="506"/>
                </a:lnTo>
                <a:lnTo>
                  <a:pt x="1051" y="495"/>
                </a:lnTo>
                <a:lnTo>
                  <a:pt x="1046" y="477"/>
                </a:lnTo>
                <a:lnTo>
                  <a:pt x="1046" y="477"/>
                </a:lnTo>
                <a:lnTo>
                  <a:pt x="1046" y="470"/>
                </a:lnTo>
                <a:lnTo>
                  <a:pt x="1046" y="456"/>
                </a:lnTo>
                <a:lnTo>
                  <a:pt x="1046" y="437"/>
                </a:lnTo>
                <a:lnTo>
                  <a:pt x="1036" y="387"/>
                </a:lnTo>
                <a:lnTo>
                  <a:pt x="1026" y="316"/>
                </a:lnTo>
                <a:lnTo>
                  <a:pt x="1026" y="316"/>
                </a:lnTo>
                <a:lnTo>
                  <a:pt x="1030" y="314"/>
                </a:lnTo>
                <a:lnTo>
                  <a:pt x="1031" y="310"/>
                </a:lnTo>
                <a:lnTo>
                  <a:pt x="1031" y="309"/>
                </a:lnTo>
                <a:lnTo>
                  <a:pt x="1031" y="306"/>
                </a:lnTo>
                <a:lnTo>
                  <a:pt x="1031" y="306"/>
                </a:lnTo>
                <a:lnTo>
                  <a:pt x="1030" y="300"/>
                </a:lnTo>
                <a:lnTo>
                  <a:pt x="1027" y="291"/>
                </a:lnTo>
                <a:lnTo>
                  <a:pt x="1026" y="281"/>
                </a:lnTo>
                <a:lnTo>
                  <a:pt x="1026" y="281"/>
                </a:lnTo>
                <a:lnTo>
                  <a:pt x="1027" y="260"/>
                </a:lnTo>
                <a:lnTo>
                  <a:pt x="1027" y="244"/>
                </a:lnTo>
                <a:lnTo>
                  <a:pt x="1027" y="239"/>
                </a:lnTo>
                <a:lnTo>
                  <a:pt x="1026" y="236"/>
                </a:lnTo>
                <a:lnTo>
                  <a:pt x="1026" y="236"/>
                </a:lnTo>
                <a:lnTo>
                  <a:pt x="1025" y="232"/>
                </a:lnTo>
                <a:lnTo>
                  <a:pt x="1025" y="227"/>
                </a:lnTo>
                <a:lnTo>
                  <a:pt x="1026" y="221"/>
                </a:lnTo>
                <a:lnTo>
                  <a:pt x="1026" y="221"/>
                </a:lnTo>
                <a:lnTo>
                  <a:pt x="1028" y="223"/>
                </a:lnTo>
                <a:lnTo>
                  <a:pt x="1033" y="228"/>
                </a:lnTo>
                <a:lnTo>
                  <a:pt x="1042" y="235"/>
                </a:lnTo>
                <a:lnTo>
                  <a:pt x="1046" y="236"/>
                </a:lnTo>
                <a:lnTo>
                  <a:pt x="1051" y="236"/>
                </a:lnTo>
                <a:lnTo>
                  <a:pt x="1051" y="236"/>
                </a:lnTo>
                <a:lnTo>
                  <a:pt x="1064" y="236"/>
                </a:lnTo>
                <a:lnTo>
                  <a:pt x="1079" y="237"/>
                </a:lnTo>
                <a:lnTo>
                  <a:pt x="1092" y="239"/>
                </a:lnTo>
                <a:lnTo>
                  <a:pt x="1099" y="237"/>
                </a:lnTo>
                <a:lnTo>
                  <a:pt x="1101" y="236"/>
                </a:lnTo>
                <a:lnTo>
                  <a:pt x="1101" y="236"/>
                </a:lnTo>
                <a:lnTo>
                  <a:pt x="1103" y="232"/>
                </a:lnTo>
                <a:lnTo>
                  <a:pt x="1103" y="227"/>
                </a:lnTo>
                <a:lnTo>
                  <a:pt x="1101" y="213"/>
                </a:lnTo>
                <a:lnTo>
                  <a:pt x="1099" y="200"/>
                </a:lnTo>
                <a:lnTo>
                  <a:pt x="1096" y="191"/>
                </a:lnTo>
                <a:lnTo>
                  <a:pt x="1096" y="191"/>
                </a:lnTo>
                <a:lnTo>
                  <a:pt x="1095" y="181"/>
                </a:lnTo>
                <a:lnTo>
                  <a:pt x="1094" y="166"/>
                </a:lnTo>
                <a:lnTo>
                  <a:pt x="1091" y="141"/>
                </a:lnTo>
                <a:lnTo>
                  <a:pt x="1091" y="141"/>
                </a:lnTo>
                <a:lnTo>
                  <a:pt x="1089" y="128"/>
                </a:lnTo>
                <a:lnTo>
                  <a:pt x="1086" y="110"/>
                </a:lnTo>
                <a:lnTo>
                  <a:pt x="1086" y="110"/>
                </a:lnTo>
                <a:lnTo>
                  <a:pt x="1085" y="107"/>
                </a:lnTo>
                <a:lnTo>
                  <a:pt x="1084" y="104"/>
                </a:lnTo>
                <a:lnTo>
                  <a:pt x="1081" y="102"/>
                </a:lnTo>
                <a:lnTo>
                  <a:pt x="1077" y="100"/>
                </a:lnTo>
                <a:lnTo>
                  <a:pt x="1076" y="100"/>
                </a:lnTo>
                <a:lnTo>
                  <a:pt x="1076" y="100"/>
                </a:lnTo>
                <a:lnTo>
                  <a:pt x="1076" y="94"/>
                </a:lnTo>
                <a:lnTo>
                  <a:pt x="1074" y="80"/>
                </a:lnTo>
                <a:lnTo>
                  <a:pt x="1072" y="73"/>
                </a:lnTo>
                <a:lnTo>
                  <a:pt x="1069" y="66"/>
                </a:lnTo>
                <a:lnTo>
                  <a:pt x="1066" y="64"/>
                </a:lnTo>
                <a:lnTo>
                  <a:pt x="1064" y="61"/>
                </a:lnTo>
                <a:lnTo>
                  <a:pt x="1060" y="60"/>
                </a:lnTo>
                <a:lnTo>
                  <a:pt x="1056" y="60"/>
                </a:lnTo>
                <a:lnTo>
                  <a:pt x="1056" y="60"/>
                </a:lnTo>
                <a:lnTo>
                  <a:pt x="1035" y="63"/>
                </a:lnTo>
                <a:lnTo>
                  <a:pt x="1021" y="65"/>
                </a:lnTo>
                <a:lnTo>
                  <a:pt x="1021" y="65"/>
                </a:lnTo>
                <a:lnTo>
                  <a:pt x="1007" y="66"/>
                </a:lnTo>
                <a:lnTo>
                  <a:pt x="987" y="69"/>
                </a:lnTo>
                <a:lnTo>
                  <a:pt x="961" y="70"/>
                </a:lnTo>
                <a:lnTo>
                  <a:pt x="961" y="70"/>
                </a:lnTo>
                <a:lnTo>
                  <a:pt x="959" y="66"/>
                </a:lnTo>
                <a:lnTo>
                  <a:pt x="954" y="56"/>
                </a:lnTo>
                <a:lnTo>
                  <a:pt x="946" y="44"/>
                </a:lnTo>
                <a:lnTo>
                  <a:pt x="941" y="39"/>
                </a:lnTo>
                <a:lnTo>
                  <a:pt x="935" y="35"/>
                </a:lnTo>
                <a:lnTo>
                  <a:pt x="935" y="35"/>
                </a:lnTo>
                <a:lnTo>
                  <a:pt x="930" y="34"/>
                </a:lnTo>
                <a:lnTo>
                  <a:pt x="919" y="32"/>
                </a:lnTo>
                <a:lnTo>
                  <a:pt x="886" y="30"/>
                </a:lnTo>
                <a:lnTo>
                  <a:pt x="843" y="30"/>
                </a:lnTo>
                <a:lnTo>
                  <a:pt x="795" y="29"/>
                </a:lnTo>
                <a:lnTo>
                  <a:pt x="704" y="30"/>
                </a:lnTo>
                <a:lnTo>
                  <a:pt x="664" y="30"/>
                </a:lnTo>
                <a:lnTo>
                  <a:pt x="664" y="30"/>
                </a:lnTo>
                <a:close/>
                <a:moveTo>
                  <a:pt x="1056" y="80"/>
                </a:moveTo>
                <a:lnTo>
                  <a:pt x="1061" y="100"/>
                </a:lnTo>
                <a:lnTo>
                  <a:pt x="1066" y="115"/>
                </a:lnTo>
                <a:lnTo>
                  <a:pt x="991" y="120"/>
                </a:lnTo>
                <a:lnTo>
                  <a:pt x="981" y="95"/>
                </a:lnTo>
                <a:lnTo>
                  <a:pt x="986" y="85"/>
                </a:lnTo>
                <a:lnTo>
                  <a:pt x="1056" y="80"/>
                </a:lnTo>
                <a:close/>
                <a:moveTo>
                  <a:pt x="488" y="80"/>
                </a:moveTo>
                <a:lnTo>
                  <a:pt x="488" y="80"/>
                </a:lnTo>
                <a:lnTo>
                  <a:pt x="698" y="78"/>
                </a:lnTo>
                <a:lnTo>
                  <a:pt x="843" y="75"/>
                </a:lnTo>
                <a:lnTo>
                  <a:pt x="910" y="75"/>
                </a:lnTo>
                <a:lnTo>
                  <a:pt x="910" y="75"/>
                </a:lnTo>
                <a:lnTo>
                  <a:pt x="920" y="76"/>
                </a:lnTo>
                <a:lnTo>
                  <a:pt x="928" y="78"/>
                </a:lnTo>
                <a:lnTo>
                  <a:pt x="935" y="80"/>
                </a:lnTo>
                <a:lnTo>
                  <a:pt x="935" y="80"/>
                </a:lnTo>
                <a:lnTo>
                  <a:pt x="939" y="84"/>
                </a:lnTo>
                <a:lnTo>
                  <a:pt x="944" y="90"/>
                </a:lnTo>
                <a:lnTo>
                  <a:pt x="948" y="99"/>
                </a:lnTo>
                <a:lnTo>
                  <a:pt x="953" y="110"/>
                </a:lnTo>
                <a:lnTo>
                  <a:pt x="961" y="134"/>
                </a:lnTo>
                <a:lnTo>
                  <a:pt x="966" y="156"/>
                </a:lnTo>
                <a:lnTo>
                  <a:pt x="966" y="156"/>
                </a:lnTo>
                <a:lnTo>
                  <a:pt x="978" y="210"/>
                </a:lnTo>
                <a:lnTo>
                  <a:pt x="983" y="236"/>
                </a:lnTo>
                <a:lnTo>
                  <a:pt x="986" y="251"/>
                </a:lnTo>
                <a:lnTo>
                  <a:pt x="986" y="251"/>
                </a:lnTo>
                <a:lnTo>
                  <a:pt x="981" y="252"/>
                </a:lnTo>
                <a:lnTo>
                  <a:pt x="968" y="254"/>
                </a:lnTo>
                <a:lnTo>
                  <a:pt x="920" y="254"/>
                </a:lnTo>
                <a:lnTo>
                  <a:pt x="775" y="251"/>
                </a:lnTo>
                <a:lnTo>
                  <a:pt x="564" y="246"/>
                </a:lnTo>
                <a:lnTo>
                  <a:pt x="508" y="241"/>
                </a:lnTo>
                <a:lnTo>
                  <a:pt x="508" y="241"/>
                </a:lnTo>
                <a:lnTo>
                  <a:pt x="497" y="172"/>
                </a:lnTo>
                <a:lnTo>
                  <a:pt x="491" y="122"/>
                </a:lnTo>
                <a:lnTo>
                  <a:pt x="488" y="104"/>
                </a:lnTo>
                <a:lnTo>
                  <a:pt x="488" y="95"/>
                </a:lnTo>
                <a:lnTo>
                  <a:pt x="488" y="95"/>
                </a:lnTo>
                <a:lnTo>
                  <a:pt x="490" y="89"/>
                </a:lnTo>
                <a:lnTo>
                  <a:pt x="490" y="84"/>
                </a:lnTo>
                <a:lnTo>
                  <a:pt x="488" y="80"/>
                </a:lnTo>
                <a:lnTo>
                  <a:pt x="488" y="80"/>
                </a:lnTo>
                <a:close/>
                <a:moveTo>
                  <a:pt x="1046" y="135"/>
                </a:moveTo>
                <a:lnTo>
                  <a:pt x="1051" y="216"/>
                </a:lnTo>
                <a:lnTo>
                  <a:pt x="1011" y="206"/>
                </a:lnTo>
                <a:lnTo>
                  <a:pt x="996" y="141"/>
                </a:lnTo>
                <a:lnTo>
                  <a:pt x="1046" y="135"/>
                </a:lnTo>
                <a:close/>
                <a:moveTo>
                  <a:pt x="448" y="75"/>
                </a:moveTo>
                <a:lnTo>
                  <a:pt x="448" y="75"/>
                </a:lnTo>
                <a:lnTo>
                  <a:pt x="451" y="78"/>
                </a:lnTo>
                <a:lnTo>
                  <a:pt x="454" y="83"/>
                </a:lnTo>
                <a:lnTo>
                  <a:pt x="458" y="95"/>
                </a:lnTo>
                <a:lnTo>
                  <a:pt x="458" y="95"/>
                </a:lnTo>
                <a:lnTo>
                  <a:pt x="461" y="120"/>
                </a:lnTo>
                <a:lnTo>
                  <a:pt x="463" y="141"/>
                </a:lnTo>
                <a:lnTo>
                  <a:pt x="453" y="141"/>
                </a:lnTo>
                <a:lnTo>
                  <a:pt x="453" y="141"/>
                </a:lnTo>
                <a:lnTo>
                  <a:pt x="446" y="127"/>
                </a:lnTo>
                <a:lnTo>
                  <a:pt x="441" y="117"/>
                </a:lnTo>
                <a:lnTo>
                  <a:pt x="438" y="110"/>
                </a:lnTo>
                <a:lnTo>
                  <a:pt x="438" y="110"/>
                </a:lnTo>
                <a:lnTo>
                  <a:pt x="438" y="109"/>
                </a:lnTo>
                <a:lnTo>
                  <a:pt x="437" y="108"/>
                </a:lnTo>
                <a:lnTo>
                  <a:pt x="432" y="105"/>
                </a:lnTo>
                <a:lnTo>
                  <a:pt x="427" y="104"/>
                </a:lnTo>
                <a:lnTo>
                  <a:pt x="423" y="105"/>
                </a:lnTo>
                <a:lnTo>
                  <a:pt x="423" y="105"/>
                </a:lnTo>
                <a:lnTo>
                  <a:pt x="419" y="107"/>
                </a:lnTo>
                <a:lnTo>
                  <a:pt x="414" y="107"/>
                </a:lnTo>
                <a:lnTo>
                  <a:pt x="408" y="105"/>
                </a:lnTo>
                <a:lnTo>
                  <a:pt x="408" y="105"/>
                </a:lnTo>
                <a:lnTo>
                  <a:pt x="407" y="99"/>
                </a:lnTo>
                <a:lnTo>
                  <a:pt x="403" y="90"/>
                </a:lnTo>
                <a:lnTo>
                  <a:pt x="403" y="90"/>
                </a:lnTo>
                <a:lnTo>
                  <a:pt x="403" y="89"/>
                </a:lnTo>
                <a:lnTo>
                  <a:pt x="403" y="86"/>
                </a:lnTo>
                <a:lnTo>
                  <a:pt x="404" y="81"/>
                </a:lnTo>
                <a:lnTo>
                  <a:pt x="408" y="75"/>
                </a:lnTo>
                <a:lnTo>
                  <a:pt x="408" y="75"/>
                </a:lnTo>
                <a:lnTo>
                  <a:pt x="427" y="75"/>
                </a:lnTo>
                <a:lnTo>
                  <a:pt x="441" y="75"/>
                </a:lnTo>
                <a:lnTo>
                  <a:pt x="448" y="75"/>
                </a:lnTo>
                <a:lnTo>
                  <a:pt x="448" y="75"/>
                </a:lnTo>
                <a:close/>
                <a:moveTo>
                  <a:pt x="513" y="407"/>
                </a:moveTo>
                <a:lnTo>
                  <a:pt x="513" y="407"/>
                </a:lnTo>
                <a:lnTo>
                  <a:pt x="531" y="408"/>
                </a:lnTo>
                <a:lnTo>
                  <a:pt x="544" y="411"/>
                </a:lnTo>
                <a:lnTo>
                  <a:pt x="547" y="411"/>
                </a:lnTo>
                <a:lnTo>
                  <a:pt x="549" y="412"/>
                </a:lnTo>
                <a:lnTo>
                  <a:pt x="549" y="412"/>
                </a:lnTo>
                <a:lnTo>
                  <a:pt x="549" y="416"/>
                </a:lnTo>
                <a:lnTo>
                  <a:pt x="551" y="423"/>
                </a:lnTo>
                <a:lnTo>
                  <a:pt x="552" y="431"/>
                </a:lnTo>
                <a:lnTo>
                  <a:pt x="554" y="437"/>
                </a:lnTo>
                <a:lnTo>
                  <a:pt x="554" y="437"/>
                </a:lnTo>
                <a:lnTo>
                  <a:pt x="556" y="453"/>
                </a:lnTo>
                <a:lnTo>
                  <a:pt x="559" y="467"/>
                </a:lnTo>
                <a:lnTo>
                  <a:pt x="559" y="467"/>
                </a:lnTo>
                <a:lnTo>
                  <a:pt x="537" y="467"/>
                </a:lnTo>
                <a:lnTo>
                  <a:pt x="522" y="466"/>
                </a:lnTo>
                <a:lnTo>
                  <a:pt x="516" y="465"/>
                </a:lnTo>
                <a:lnTo>
                  <a:pt x="513" y="462"/>
                </a:lnTo>
                <a:lnTo>
                  <a:pt x="513" y="462"/>
                </a:lnTo>
                <a:lnTo>
                  <a:pt x="512" y="458"/>
                </a:lnTo>
                <a:lnTo>
                  <a:pt x="512" y="451"/>
                </a:lnTo>
                <a:lnTo>
                  <a:pt x="512" y="432"/>
                </a:lnTo>
                <a:lnTo>
                  <a:pt x="513" y="407"/>
                </a:lnTo>
                <a:lnTo>
                  <a:pt x="513" y="407"/>
                </a:lnTo>
                <a:close/>
                <a:moveTo>
                  <a:pt x="1026" y="412"/>
                </a:moveTo>
                <a:lnTo>
                  <a:pt x="1026" y="412"/>
                </a:lnTo>
                <a:lnTo>
                  <a:pt x="1036" y="467"/>
                </a:lnTo>
                <a:lnTo>
                  <a:pt x="1036" y="467"/>
                </a:lnTo>
                <a:lnTo>
                  <a:pt x="1036" y="470"/>
                </a:lnTo>
                <a:lnTo>
                  <a:pt x="1036" y="471"/>
                </a:lnTo>
                <a:lnTo>
                  <a:pt x="1033" y="471"/>
                </a:lnTo>
                <a:lnTo>
                  <a:pt x="1030" y="471"/>
                </a:lnTo>
                <a:lnTo>
                  <a:pt x="1027" y="471"/>
                </a:lnTo>
                <a:lnTo>
                  <a:pt x="1026" y="472"/>
                </a:lnTo>
                <a:lnTo>
                  <a:pt x="1026" y="472"/>
                </a:lnTo>
                <a:lnTo>
                  <a:pt x="1023" y="473"/>
                </a:lnTo>
                <a:lnTo>
                  <a:pt x="1020" y="473"/>
                </a:lnTo>
                <a:lnTo>
                  <a:pt x="1010" y="472"/>
                </a:lnTo>
                <a:lnTo>
                  <a:pt x="1000" y="470"/>
                </a:lnTo>
                <a:lnTo>
                  <a:pt x="997" y="468"/>
                </a:lnTo>
                <a:lnTo>
                  <a:pt x="996" y="467"/>
                </a:lnTo>
                <a:lnTo>
                  <a:pt x="996" y="467"/>
                </a:lnTo>
                <a:lnTo>
                  <a:pt x="997" y="463"/>
                </a:lnTo>
                <a:lnTo>
                  <a:pt x="1000" y="458"/>
                </a:lnTo>
                <a:lnTo>
                  <a:pt x="1006" y="447"/>
                </a:lnTo>
                <a:lnTo>
                  <a:pt x="1006" y="447"/>
                </a:lnTo>
                <a:lnTo>
                  <a:pt x="1007" y="442"/>
                </a:lnTo>
                <a:lnTo>
                  <a:pt x="1008" y="436"/>
                </a:lnTo>
                <a:lnTo>
                  <a:pt x="1006" y="427"/>
                </a:lnTo>
                <a:lnTo>
                  <a:pt x="1006" y="427"/>
                </a:lnTo>
                <a:lnTo>
                  <a:pt x="1006" y="424"/>
                </a:lnTo>
                <a:lnTo>
                  <a:pt x="1008" y="422"/>
                </a:lnTo>
                <a:lnTo>
                  <a:pt x="1016" y="417"/>
                </a:lnTo>
                <a:lnTo>
                  <a:pt x="1026" y="412"/>
                </a:lnTo>
                <a:lnTo>
                  <a:pt x="1026" y="412"/>
                </a:lnTo>
                <a:close/>
                <a:moveTo>
                  <a:pt x="1046" y="533"/>
                </a:moveTo>
                <a:lnTo>
                  <a:pt x="1046" y="533"/>
                </a:lnTo>
                <a:lnTo>
                  <a:pt x="1045" y="544"/>
                </a:lnTo>
                <a:lnTo>
                  <a:pt x="1045" y="553"/>
                </a:lnTo>
                <a:lnTo>
                  <a:pt x="1046" y="558"/>
                </a:lnTo>
                <a:lnTo>
                  <a:pt x="1046" y="558"/>
                </a:lnTo>
                <a:lnTo>
                  <a:pt x="1046" y="560"/>
                </a:lnTo>
                <a:lnTo>
                  <a:pt x="1045" y="563"/>
                </a:lnTo>
                <a:lnTo>
                  <a:pt x="1042" y="564"/>
                </a:lnTo>
                <a:lnTo>
                  <a:pt x="1041" y="568"/>
                </a:lnTo>
                <a:lnTo>
                  <a:pt x="1041" y="568"/>
                </a:lnTo>
                <a:lnTo>
                  <a:pt x="1038" y="569"/>
                </a:lnTo>
                <a:lnTo>
                  <a:pt x="1031" y="570"/>
                </a:lnTo>
                <a:lnTo>
                  <a:pt x="1011" y="569"/>
                </a:lnTo>
                <a:lnTo>
                  <a:pt x="981" y="568"/>
                </a:lnTo>
                <a:lnTo>
                  <a:pt x="976" y="543"/>
                </a:lnTo>
                <a:lnTo>
                  <a:pt x="1046" y="533"/>
                </a:lnTo>
                <a:close/>
                <a:moveTo>
                  <a:pt x="589" y="538"/>
                </a:moveTo>
                <a:lnTo>
                  <a:pt x="609" y="543"/>
                </a:lnTo>
                <a:lnTo>
                  <a:pt x="609" y="543"/>
                </a:lnTo>
                <a:lnTo>
                  <a:pt x="614" y="568"/>
                </a:lnTo>
                <a:lnTo>
                  <a:pt x="614" y="568"/>
                </a:lnTo>
                <a:lnTo>
                  <a:pt x="613" y="568"/>
                </a:lnTo>
                <a:lnTo>
                  <a:pt x="608" y="569"/>
                </a:lnTo>
                <a:lnTo>
                  <a:pt x="594" y="568"/>
                </a:lnTo>
                <a:lnTo>
                  <a:pt x="580" y="566"/>
                </a:lnTo>
                <a:lnTo>
                  <a:pt x="575" y="568"/>
                </a:lnTo>
                <a:lnTo>
                  <a:pt x="574" y="568"/>
                </a:lnTo>
                <a:lnTo>
                  <a:pt x="574" y="568"/>
                </a:lnTo>
                <a:lnTo>
                  <a:pt x="572" y="568"/>
                </a:lnTo>
                <a:lnTo>
                  <a:pt x="569" y="566"/>
                </a:lnTo>
                <a:lnTo>
                  <a:pt x="557" y="563"/>
                </a:lnTo>
                <a:lnTo>
                  <a:pt x="545" y="559"/>
                </a:lnTo>
                <a:lnTo>
                  <a:pt x="539" y="558"/>
                </a:lnTo>
                <a:lnTo>
                  <a:pt x="539" y="558"/>
                </a:lnTo>
                <a:lnTo>
                  <a:pt x="537" y="558"/>
                </a:lnTo>
                <a:lnTo>
                  <a:pt x="537" y="555"/>
                </a:lnTo>
                <a:lnTo>
                  <a:pt x="537" y="548"/>
                </a:lnTo>
                <a:lnTo>
                  <a:pt x="539" y="538"/>
                </a:lnTo>
                <a:lnTo>
                  <a:pt x="589" y="538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pptxa16_大型トラックのシルエット</dc:title>
  <dc:subject>pptxa16_大型トラックのシルエット</dc:subject>
  <dc:creator>でじけろお</dc:creator>
  <cp:revision>1</cp:revision>
  <dcterms:created xsi:type="dcterms:W3CDTF">2018-05-20T00:31:01Z</dcterms:created>
  <dcterms:modified xsi:type="dcterms:W3CDTF">2019-05-09T01:41:29Z</dcterms:modified>
  <cp:version>1</cp:version>
</cp:coreProperties>
</file>